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ata31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layout28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quickStyle31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layout24.xml" ContentType="application/vnd.openxmlformats-officedocument.drawingml.diagramLayout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47" r:id="rId2"/>
    <p:sldId id="316" r:id="rId3"/>
    <p:sldId id="317" r:id="rId4"/>
    <p:sldId id="319" r:id="rId5"/>
    <p:sldId id="321" r:id="rId6"/>
    <p:sldId id="322" r:id="rId7"/>
    <p:sldId id="302" r:id="rId8"/>
    <p:sldId id="323" r:id="rId9"/>
    <p:sldId id="324" r:id="rId10"/>
    <p:sldId id="325" r:id="rId11"/>
    <p:sldId id="307" r:id="rId12"/>
    <p:sldId id="327" r:id="rId13"/>
    <p:sldId id="330" r:id="rId14"/>
    <p:sldId id="329" r:id="rId15"/>
    <p:sldId id="333" r:id="rId16"/>
    <p:sldId id="334" r:id="rId17"/>
    <p:sldId id="335" r:id="rId18"/>
    <p:sldId id="345" r:id="rId19"/>
    <p:sldId id="336" r:id="rId20"/>
    <p:sldId id="337" r:id="rId21"/>
    <p:sldId id="346" r:id="rId22"/>
    <p:sldId id="348" r:id="rId23"/>
    <p:sldId id="349" r:id="rId24"/>
    <p:sldId id="350" r:id="rId25"/>
    <p:sldId id="351" r:id="rId26"/>
    <p:sldId id="353" r:id="rId27"/>
    <p:sldId id="354" r:id="rId28"/>
    <p:sldId id="340" r:id="rId29"/>
    <p:sldId id="343" r:id="rId30"/>
    <p:sldId id="344" r:id="rId31"/>
    <p:sldId id="339" r:id="rId32"/>
    <p:sldId id="358" r:id="rId33"/>
    <p:sldId id="263" r:id="rId34"/>
    <p:sldId id="297" r:id="rId35"/>
    <p:sldId id="298" r:id="rId36"/>
    <p:sldId id="356" r:id="rId3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BAF8E9"/>
    <a:srgbClr val="FF3399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21978" autoAdjust="0"/>
    <p:restoredTop sz="94660"/>
  </p:normalViewPr>
  <p:slideViewPr>
    <p:cSldViewPr>
      <p:cViewPr varScale="1">
        <p:scale>
          <a:sx n="97" d="100"/>
          <a:sy n="97" d="100"/>
        </p:scale>
        <p:origin x="-1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iagrams/_rels/data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_rels/data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CF6444-183F-45E0-A45B-7D3C521C01FA}" type="doc">
      <dgm:prSet loTypeId="urn:microsoft.com/office/officeart/2005/8/layout/radial3" loCatId="cycle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sr-Latn-CS"/>
        </a:p>
      </dgm:t>
    </dgm:pt>
    <dgm:pt modelId="{AB40897B-C108-475D-9A11-CDE4A40CBF54}">
      <dgm:prSet phldrT="[Text]" custT="1"/>
      <dgm:spPr>
        <a:solidFill>
          <a:srgbClr val="C00000">
            <a:alpha val="50000"/>
          </a:srgbClr>
        </a:solidFill>
      </dgm:spPr>
      <dgm:t>
        <a:bodyPr/>
        <a:lstStyle/>
        <a:p>
          <a:pPr>
            <a:lnSpc>
              <a:spcPts val="2400"/>
            </a:lnSpc>
            <a:spcAft>
              <a:spcPts val="600"/>
            </a:spcAft>
          </a:pPr>
          <a:r>
            <a:rPr lang="sr-Cyrl-CS" sz="32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 pitchFamily="34" charset="0"/>
            </a:rPr>
            <a:t>Родитељ </a:t>
          </a:r>
        </a:p>
        <a:p>
          <a:pPr>
            <a:lnSpc>
              <a:spcPct val="50000"/>
            </a:lnSpc>
            <a:spcAft>
              <a:spcPts val="600"/>
            </a:spcAft>
          </a:pPr>
          <a:r>
            <a:rPr lang="sr-Cyrl-CS" sz="32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 pitchFamily="34" charset="0"/>
            </a:rPr>
            <a:t>и </a:t>
          </a:r>
        </a:p>
        <a:p>
          <a:pPr>
            <a:lnSpc>
              <a:spcPct val="50000"/>
            </a:lnSpc>
            <a:spcAft>
              <a:spcPts val="600"/>
            </a:spcAft>
          </a:pPr>
          <a:r>
            <a:rPr lang="sr-Cyrl-CS" sz="3200" b="1" cap="none" spc="0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  <a:cs typeface="Arial" pitchFamily="34" charset="0"/>
            </a:rPr>
            <a:t>дете</a:t>
          </a:r>
          <a:endParaRPr lang="sr-Latn-CS" sz="32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  <a:cs typeface="Arial" pitchFamily="34" charset="0"/>
          </a:endParaRPr>
        </a:p>
      </dgm:t>
    </dgm:pt>
    <dgm:pt modelId="{A02DBB20-CB6B-42D4-800B-742864794050}" type="parTrans" cxnId="{349D494D-1F37-4585-8F9B-F76F17012F43}">
      <dgm:prSet/>
      <dgm:spPr/>
      <dgm:t>
        <a:bodyPr/>
        <a:lstStyle/>
        <a:p>
          <a:endParaRPr lang="sr-Latn-CS"/>
        </a:p>
      </dgm:t>
    </dgm:pt>
    <dgm:pt modelId="{8C3410FC-C8CB-45CB-8ED7-4CCBD8674BDF}" type="sibTrans" cxnId="{349D494D-1F37-4585-8F9B-F76F17012F43}">
      <dgm:prSet/>
      <dgm:spPr/>
      <dgm:t>
        <a:bodyPr/>
        <a:lstStyle/>
        <a:p>
          <a:endParaRPr lang="sr-Latn-CS"/>
        </a:p>
      </dgm:t>
    </dgm:pt>
    <dgm:pt modelId="{5B450938-6813-4859-912A-B1C40A91F6C9}">
      <dgm:prSet phldrT="[Text]" custT="1"/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Особине детета (способности , интересовања, вредности</a:t>
          </a:r>
          <a:r>
            <a:rPr lang="sr-Cyrl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...)</a:t>
          </a:r>
          <a:endParaRPr lang="sr-Latn-C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524995A-1A45-46E5-8AD2-9B60CF88977E}" type="parTrans" cxnId="{83167E24-340E-4274-8A9F-99FA1B26E64E}">
      <dgm:prSet/>
      <dgm:spPr/>
      <dgm:t>
        <a:bodyPr/>
        <a:lstStyle/>
        <a:p>
          <a:endParaRPr lang="sr-Latn-CS"/>
        </a:p>
      </dgm:t>
    </dgm:pt>
    <dgm:pt modelId="{2750F1B9-4029-4B16-8875-040BC0D6681F}" type="sibTrans" cxnId="{83167E24-340E-4274-8A9F-99FA1B26E64E}">
      <dgm:prSet/>
      <dgm:spPr/>
      <dgm:t>
        <a:bodyPr/>
        <a:lstStyle/>
        <a:p>
          <a:endParaRPr lang="sr-Latn-CS"/>
        </a:p>
      </dgm:t>
    </dgm:pt>
    <dgm:pt modelId="{3AD5C1A2-5027-4A16-8DCC-CBAAC4F36F4A}">
      <dgm:prSet phldrT="[Text]" custT="1"/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Путеви образовања (мрежа школа)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6B48D6C6-20B6-4BA6-91CA-C135618B0225}" type="parTrans" cxnId="{9F4A310E-E3D9-4C00-A867-F8322F2CAB72}">
      <dgm:prSet/>
      <dgm:spPr/>
      <dgm:t>
        <a:bodyPr/>
        <a:lstStyle/>
        <a:p>
          <a:endParaRPr lang="sr-Latn-CS"/>
        </a:p>
      </dgm:t>
    </dgm:pt>
    <dgm:pt modelId="{2D96B4AA-441D-47A4-955F-17E2A9140409}" type="sibTrans" cxnId="{9F4A310E-E3D9-4C00-A867-F8322F2CAB72}">
      <dgm:prSet/>
      <dgm:spPr/>
      <dgm:t>
        <a:bodyPr/>
        <a:lstStyle/>
        <a:p>
          <a:endParaRPr lang="sr-Latn-CS"/>
        </a:p>
      </dgm:t>
    </dgm:pt>
    <dgm:pt modelId="{C6F53C06-C936-4720-8C72-F5CF4207CF82}">
      <dgm:prSet phldrT="[Text]" custT="1"/>
      <dgm:spPr/>
      <dgm:t>
        <a:bodyPr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Информације </a:t>
          </a:r>
        </a:p>
        <a:p>
          <a:pPr>
            <a:lnSpc>
              <a:spcPts val="22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 занимањима и каријери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D89CAFB-CE41-4094-991D-A0857DCFE863}" type="parTrans" cxnId="{10763CA4-0F21-40DE-9052-6691147FA0F6}">
      <dgm:prSet/>
      <dgm:spPr/>
      <dgm:t>
        <a:bodyPr/>
        <a:lstStyle/>
        <a:p>
          <a:endParaRPr lang="sr-Latn-CS"/>
        </a:p>
      </dgm:t>
    </dgm:pt>
    <dgm:pt modelId="{1794D3EC-A404-4918-9006-C52F51EDCB5D}" type="sibTrans" cxnId="{10763CA4-0F21-40DE-9052-6691147FA0F6}">
      <dgm:prSet/>
      <dgm:spPr/>
      <dgm:t>
        <a:bodyPr/>
        <a:lstStyle/>
        <a:p>
          <a:endParaRPr lang="sr-Latn-CS"/>
        </a:p>
      </dgm:t>
    </dgm:pt>
    <dgm:pt modelId="{EA3D4C15-C40F-4C34-B5E8-CC345EC9157B}">
      <dgm:prSet phldrT="[Text]" custT="1"/>
      <dgm:spPr>
        <a:solidFill>
          <a:schemeClr val="tx1">
            <a:lumMod val="50000"/>
            <a:lumOff val="50000"/>
            <a:alpha val="50000"/>
          </a:schemeClr>
        </a:solidFill>
      </dgm:spPr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Реални сусрети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13480D3-7553-4568-A26C-FE0909E65EF2}" type="parTrans" cxnId="{D738C68A-3AA4-4F17-A660-3E3713EED0BE}">
      <dgm:prSet/>
      <dgm:spPr/>
      <dgm:t>
        <a:bodyPr/>
        <a:lstStyle/>
        <a:p>
          <a:endParaRPr lang="sr-Latn-CS"/>
        </a:p>
      </dgm:t>
    </dgm:pt>
    <dgm:pt modelId="{75FB89A8-2237-4CF8-95EE-139BA85A6F58}" type="sibTrans" cxnId="{D738C68A-3AA4-4F17-A660-3E3713EED0BE}">
      <dgm:prSet/>
      <dgm:spPr/>
      <dgm:t>
        <a:bodyPr/>
        <a:lstStyle/>
        <a:p>
          <a:endParaRPr lang="sr-Latn-CS"/>
        </a:p>
      </dgm:t>
    </dgm:pt>
    <dgm:pt modelId="{A11B438D-3828-4890-BF23-64C2F43096C0}" type="pres">
      <dgm:prSet presAssocID="{B2CF6444-183F-45E0-A45B-7D3C521C01FA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C745F6-A9C1-4050-904A-59C4200D4322}" type="pres">
      <dgm:prSet presAssocID="{B2CF6444-183F-45E0-A45B-7D3C521C01FA}" presName="radial" presStyleCnt="0">
        <dgm:presLayoutVars>
          <dgm:animLvl val="ctr"/>
        </dgm:presLayoutVars>
      </dgm:prSet>
      <dgm:spPr/>
    </dgm:pt>
    <dgm:pt modelId="{0AC76F29-5192-43B6-8380-B0E894C9334F}" type="pres">
      <dgm:prSet presAssocID="{AB40897B-C108-475D-9A11-CDE4A40CBF54}" presName="centerShape" presStyleLbl="vennNode1" presStyleIdx="0" presStyleCnt="5" custScaleX="259848" custScaleY="163729"/>
      <dgm:spPr/>
      <dgm:t>
        <a:bodyPr/>
        <a:lstStyle/>
        <a:p>
          <a:endParaRPr lang="sr-Latn-CS"/>
        </a:p>
      </dgm:t>
    </dgm:pt>
    <dgm:pt modelId="{15B53B86-6BF2-472F-AC00-94FA5895FA0F}" type="pres">
      <dgm:prSet presAssocID="{5B450938-6813-4859-912A-B1C40A91F6C9}" presName="node" presStyleLbl="vennNode1" presStyleIdx="1" presStyleCnt="5" custScaleX="675843" custScaleY="239123" custRadScaleRad="76776" custRadScaleInc="-421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BE7A63FD-57B3-4CE4-A617-A855B9D4CE67}" type="pres">
      <dgm:prSet presAssocID="{3AD5C1A2-5027-4A16-8DCC-CBAAC4F36F4A}" presName="node" presStyleLbl="vennNode1" presStyleIdx="2" presStyleCnt="5" custScaleX="401764" custScaleY="252297" custRadScaleRad="147282" custRadScaleInc="84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52D52B0-56A1-484E-BA66-DD31A3F84FAA}" type="pres">
      <dgm:prSet presAssocID="{C6F53C06-C936-4720-8C72-F5CF4207CF82}" presName="node" presStyleLbl="vennNode1" presStyleIdx="3" presStyleCnt="5" custScaleX="616636" custScaleY="240167" custRadScaleRad="85632" custRadScaleInc="11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6753CE-DEB5-4BF3-8211-D6D1FBD8D066}" type="pres">
      <dgm:prSet presAssocID="{EA3D4C15-C40F-4C34-B5E8-CC345EC9157B}" presName="node" presStyleLbl="vennNode1" presStyleIdx="4" presStyleCnt="5" custScaleX="396873" custScaleY="251520" custRadScaleRad="142529" custRadScaleInc="-2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738C68A-3AA4-4F17-A660-3E3713EED0BE}" srcId="{AB40897B-C108-475D-9A11-CDE4A40CBF54}" destId="{EA3D4C15-C40F-4C34-B5E8-CC345EC9157B}" srcOrd="3" destOrd="0" parTransId="{713480D3-7553-4568-A26C-FE0909E65EF2}" sibTransId="{75FB89A8-2237-4CF8-95EE-139BA85A6F58}"/>
    <dgm:cxn modelId="{FBE8591B-DDC4-4917-92A0-27E55CCF741A}" type="presOf" srcId="{B2CF6444-183F-45E0-A45B-7D3C521C01FA}" destId="{A11B438D-3828-4890-BF23-64C2F43096C0}" srcOrd="0" destOrd="0" presId="urn:microsoft.com/office/officeart/2005/8/layout/radial3"/>
    <dgm:cxn modelId="{CB427473-AAD6-4022-83F2-371BDEB12548}" type="presOf" srcId="{C6F53C06-C936-4720-8C72-F5CF4207CF82}" destId="{452D52B0-56A1-484E-BA66-DD31A3F84FAA}" srcOrd="0" destOrd="0" presId="urn:microsoft.com/office/officeart/2005/8/layout/radial3"/>
    <dgm:cxn modelId="{349D494D-1F37-4585-8F9B-F76F17012F43}" srcId="{B2CF6444-183F-45E0-A45B-7D3C521C01FA}" destId="{AB40897B-C108-475D-9A11-CDE4A40CBF54}" srcOrd="0" destOrd="0" parTransId="{A02DBB20-CB6B-42D4-800B-742864794050}" sibTransId="{8C3410FC-C8CB-45CB-8ED7-4CCBD8674BDF}"/>
    <dgm:cxn modelId="{83167E24-340E-4274-8A9F-99FA1B26E64E}" srcId="{AB40897B-C108-475D-9A11-CDE4A40CBF54}" destId="{5B450938-6813-4859-912A-B1C40A91F6C9}" srcOrd="0" destOrd="0" parTransId="{9524995A-1A45-46E5-8AD2-9B60CF88977E}" sibTransId="{2750F1B9-4029-4B16-8875-040BC0D6681F}"/>
    <dgm:cxn modelId="{7EC2EDB1-C044-40EA-888A-3FA76C0A6B60}" type="presOf" srcId="{5B450938-6813-4859-912A-B1C40A91F6C9}" destId="{15B53B86-6BF2-472F-AC00-94FA5895FA0F}" srcOrd="0" destOrd="0" presId="urn:microsoft.com/office/officeart/2005/8/layout/radial3"/>
    <dgm:cxn modelId="{0277ECE0-B773-43CB-818A-67D6F78816EC}" type="presOf" srcId="{EA3D4C15-C40F-4C34-B5E8-CC345EC9157B}" destId="{B06753CE-DEB5-4BF3-8211-D6D1FBD8D066}" srcOrd="0" destOrd="0" presId="urn:microsoft.com/office/officeart/2005/8/layout/radial3"/>
    <dgm:cxn modelId="{9F4A310E-E3D9-4C00-A867-F8322F2CAB72}" srcId="{AB40897B-C108-475D-9A11-CDE4A40CBF54}" destId="{3AD5C1A2-5027-4A16-8DCC-CBAAC4F36F4A}" srcOrd="1" destOrd="0" parTransId="{6B48D6C6-20B6-4BA6-91CA-C135618B0225}" sibTransId="{2D96B4AA-441D-47A4-955F-17E2A9140409}"/>
    <dgm:cxn modelId="{3A64D7AB-F361-4750-A3EE-387583659681}" type="presOf" srcId="{AB40897B-C108-475D-9A11-CDE4A40CBF54}" destId="{0AC76F29-5192-43B6-8380-B0E894C9334F}" srcOrd="0" destOrd="0" presId="urn:microsoft.com/office/officeart/2005/8/layout/radial3"/>
    <dgm:cxn modelId="{D358549C-965B-4798-8AD1-F57053AA070F}" type="presOf" srcId="{3AD5C1A2-5027-4A16-8DCC-CBAAC4F36F4A}" destId="{BE7A63FD-57B3-4CE4-A617-A855B9D4CE67}" srcOrd="0" destOrd="0" presId="urn:microsoft.com/office/officeart/2005/8/layout/radial3"/>
    <dgm:cxn modelId="{10763CA4-0F21-40DE-9052-6691147FA0F6}" srcId="{AB40897B-C108-475D-9A11-CDE4A40CBF54}" destId="{C6F53C06-C936-4720-8C72-F5CF4207CF82}" srcOrd="2" destOrd="0" parTransId="{0D89CAFB-CE41-4094-991D-A0857DCFE863}" sibTransId="{1794D3EC-A404-4918-9006-C52F51EDCB5D}"/>
    <dgm:cxn modelId="{4AEAD981-2EAB-4A7C-A2C5-3ADEA42F4262}" type="presParOf" srcId="{A11B438D-3828-4890-BF23-64C2F43096C0}" destId="{36C745F6-A9C1-4050-904A-59C4200D4322}" srcOrd="0" destOrd="0" presId="urn:microsoft.com/office/officeart/2005/8/layout/radial3"/>
    <dgm:cxn modelId="{C8482143-EF51-42C6-A036-2CAEB4E89096}" type="presParOf" srcId="{36C745F6-A9C1-4050-904A-59C4200D4322}" destId="{0AC76F29-5192-43B6-8380-B0E894C9334F}" srcOrd="0" destOrd="0" presId="urn:microsoft.com/office/officeart/2005/8/layout/radial3"/>
    <dgm:cxn modelId="{76E2582F-AE8C-4BE4-922A-641A95EE3994}" type="presParOf" srcId="{36C745F6-A9C1-4050-904A-59C4200D4322}" destId="{15B53B86-6BF2-472F-AC00-94FA5895FA0F}" srcOrd="1" destOrd="0" presId="urn:microsoft.com/office/officeart/2005/8/layout/radial3"/>
    <dgm:cxn modelId="{2881A47D-A69C-4A15-B2F3-6E0483464F57}" type="presParOf" srcId="{36C745F6-A9C1-4050-904A-59C4200D4322}" destId="{BE7A63FD-57B3-4CE4-A617-A855B9D4CE67}" srcOrd="2" destOrd="0" presId="urn:microsoft.com/office/officeart/2005/8/layout/radial3"/>
    <dgm:cxn modelId="{3458BD15-B5F6-4BDC-BAFE-C1E35E2232B7}" type="presParOf" srcId="{36C745F6-A9C1-4050-904A-59C4200D4322}" destId="{452D52B0-56A1-484E-BA66-DD31A3F84FAA}" srcOrd="3" destOrd="0" presId="urn:microsoft.com/office/officeart/2005/8/layout/radial3"/>
    <dgm:cxn modelId="{84A99886-0E72-46D1-9E85-2A451DF28605}" type="presParOf" srcId="{36C745F6-A9C1-4050-904A-59C4200D4322}" destId="{B06753CE-DEB5-4BF3-8211-D6D1FBD8D066}" srcOrd="4" destOrd="0" presId="urn:microsoft.com/office/officeart/2005/8/layout/radial3"/>
  </dgm:cxnLst>
  <dgm:bg/>
  <dgm:whole>
    <a:ln>
      <a:noFill/>
    </a:ln>
  </dgm:whole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сами воле да организују своје активности?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воле да су стално у покрету?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лако успостављају контакт са другима?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DD8AF541-3B9A-4C08-8028-99B66C2E8C18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Одустају ли од плана или су истрајни када наиђу на тешкоће?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F8BC09F-8145-4811-B409-35E79E8BC91A}" type="parTrans" cxnId="{69049BD6-5E3A-485F-8C26-FAA3EA34122F}">
      <dgm:prSet/>
      <dgm:spPr/>
      <dgm:t>
        <a:bodyPr/>
        <a:lstStyle/>
        <a:p>
          <a:endParaRPr lang="sr-Latn-CS"/>
        </a:p>
      </dgm:t>
    </dgm:pt>
    <dgm:pt modelId="{41B9B55B-2223-46D7-80B8-6D5850A4B204}" type="sibTrans" cxnId="{69049BD6-5E3A-485F-8C26-FAA3EA34122F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4" custScaleX="131212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4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1EA52129-748F-4FEA-9B42-E864EB914A15}" type="pres">
      <dgm:prSet presAssocID="{DD8AF541-3B9A-4C08-8028-99B66C2E8C18}" presName="parentLin" presStyleCnt="0"/>
      <dgm:spPr/>
    </dgm:pt>
    <dgm:pt modelId="{707EEB06-D3A4-402C-B0A6-21B3D4670228}" type="pres">
      <dgm:prSet presAssocID="{DD8AF541-3B9A-4C08-8028-99B66C2E8C18}" presName="parentLeftMargin" presStyleLbl="node1" presStyleIdx="0" presStyleCnt="4" custScaleX="131212"/>
      <dgm:spPr/>
      <dgm:t>
        <a:bodyPr/>
        <a:lstStyle/>
        <a:p>
          <a:endParaRPr lang="en-US"/>
        </a:p>
      </dgm:t>
    </dgm:pt>
    <dgm:pt modelId="{3CD0D79A-47AD-4FC1-B4D4-7D9D5D00939D}" type="pres">
      <dgm:prSet presAssocID="{DD8AF541-3B9A-4C08-8028-99B66C2E8C18}" presName="parentText" presStyleLbl="node1" presStyleIdx="1" presStyleCnt="4" custScaleX="144422" custLinFactNeighborX="-42864" custLinFactNeighborY="539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8EBFAB10-69D0-41C4-9D1C-8ADBE9B58FD9}" type="pres">
      <dgm:prSet presAssocID="{DD8AF541-3B9A-4C08-8028-99B66C2E8C18}" presName="negativeSpace" presStyleCnt="0"/>
      <dgm:spPr/>
    </dgm:pt>
    <dgm:pt modelId="{B998E442-4C22-4949-B8CE-51C42002F6CD}" type="pres">
      <dgm:prSet presAssocID="{DD8AF541-3B9A-4C08-8028-99B66C2E8C18}" presName="childText" presStyleLbl="conFgAcc1" presStyleIdx="1" presStyleCnt="4">
        <dgm:presLayoutVars>
          <dgm:bulletEnabled val="1"/>
        </dgm:presLayoutVars>
      </dgm:prSet>
      <dgm:spPr/>
    </dgm:pt>
    <dgm:pt modelId="{71AE6747-47FB-4687-A0F5-8D94F67C3810}" type="pres">
      <dgm:prSet presAssocID="{41B9B55B-2223-46D7-80B8-6D5850A4B204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2" presStyleCnt="4" custScaleX="14081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2" presStyleCnt="4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3" presStyleCnt="4" custScaleX="133614" custLinFactNeighborX="840" custLinFactNeighborY="3205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0509EAA6-7252-432D-8BD1-7593CFC551BE}" type="presOf" srcId="{A494AFBA-F401-4FDF-9AAB-5F0B35B51770}" destId="{86EE980A-188A-4586-9E3C-CE8BAC862FCF}" srcOrd="0" destOrd="0" presId="urn:microsoft.com/office/officeart/2005/8/layout/list1"/>
    <dgm:cxn modelId="{A2538579-3D44-4E1E-AF16-B9387B27C4EE}" type="presOf" srcId="{DD8AF541-3B9A-4C08-8028-99B66C2E8C18}" destId="{707EEB06-D3A4-402C-B0A6-21B3D4670228}" srcOrd="0" destOrd="0" presId="urn:microsoft.com/office/officeart/2005/8/layout/list1"/>
    <dgm:cxn modelId="{863BD9D3-BD65-47B6-BCD9-F2FBF2B7BE56}" type="presOf" srcId="{072A2F2B-E43F-49AA-81FF-44B7DA85BBA4}" destId="{9A7DC19B-BC6F-4EAD-95B3-0EF5CE9C2319}" srcOrd="0" destOrd="0" presId="urn:microsoft.com/office/officeart/2005/8/layout/list1"/>
    <dgm:cxn modelId="{D1822D22-E05C-4133-8B89-60EA2996FC2C}" srcId="{072A2F2B-E43F-49AA-81FF-44B7DA85BBA4}" destId="{A494AFBA-F401-4FDF-9AAB-5F0B35B51770}" srcOrd="3" destOrd="0" parTransId="{9829C082-EE0B-4925-BAD1-1647DBF5DC8E}" sibTransId="{45288B87-7251-4DCA-8863-DE31B691F888}"/>
    <dgm:cxn modelId="{8435EFB3-6151-4699-947A-EC2D9F8CFD48}" type="presOf" srcId="{A494AFBA-F401-4FDF-9AAB-5F0B35B51770}" destId="{F06B3874-37B1-40EE-8174-7587FCC51CA9}" srcOrd="1" destOrd="0" presId="urn:microsoft.com/office/officeart/2005/8/layout/list1"/>
    <dgm:cxn modelId="{DF79BB49-9780-4CE7-828A-A8C1289428C1}" srcId="{072A2F2B-E43F-49AA-81FF-44B7DA85BBA4}" destId="{CB2FBF53-39EA-4B01-9C7D-E2B60EE6E782}" srcOrd="2" destOrd="0" parTransId="{BE1F8437-046B-45E5-B653-D1863BAC9E05}" sibTransId="{6AA2A46E-E221-4560-BB99-7EAE613A7A14}"/>
    <dgm:cxn modelId="{CFFC7825-AEDC-440F-ABD1-9B76E5D8FE0F}" type="presOf" srcId="{C88DC1C4-EA88-4837-AA70-BEDA1ABA0C9C}" destId="{87C73AD0-8207-4EA3-A6E0-07CF59BB8256}" srcOrd="1" destOrd="0" presId="urn:microsoft.com/office/officeart/2005/8/layout/list1"/>
    <dgm:cxn modelId="{C57176B5-9CED-41A6-A246-B5D65B29926A}" type="presOf" srcId="{CB2FBF53-39EA-4B01-9C7D-E2B60EE6E782}" destId="{DE4DEC5F-FD3D-484D-8F55-767F0F7F12E9}" srcOrd="1" destOrd="0" presId="urn:microsoft.com/office/officeart/2005/8/layout/list1"/>
    <dgm:cxn modelId="{69049BD6-5E3A-485F-8C26-FAA3EA34122F}" srcId="{072A2F2B-E43F-49AA-81FF-44B7DA85BBA4}" destId="{DD8AF541-3B9A-4C08-8028-99B66C2E8C18}" srcOrd="1" destOrd="0" parTransId="{7F8BC09F-8145-4811-B409-35E79E8BC91A}" sibTransId="{41B9B55B-2223-46D7-80B8-6D5850A4B204}"/>
    <dgm:cxn modelId="{CF1749D2-371A-4134-AD82-A2B680348666}" type="presOf" srcId="{DD8AF541-3B9A-4C08-8028-99B66C2E8C18}" destId="{3CD0D79A-47AD-4FC1-B4D4-7D9D5D00939D}" srcOrd="1" destOrd="0" presId="urn:microsoft.com/office/officeart/2005/8/layout/list1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FEEB5DF4-56BB-47F3-B94F-2E78AE4AFBD5}" type="presOf" srcId="{CB2FBF53-39EA-4B01-9C7D-E2B60EE6E782}" destId="{4B90DE9B-11B7-46D0-91F5-148EEA1D415E}" srcOrd="0" destOrd="0" presId="urn:microsoft.com/office/officeart/2005/8/layout/list1"/>
    <dgm:cxn modelId="{3644E43B-B43F-4932-B502-40CC1DE979BF}" type="presOf" srcId="{C88DC1C4-EA88-4837-AA70-BEDA1ABA0C9C}" destId="{B6A63076-F6F7-4450-979F-2845CC1EAD89}" srcOrd="0" destOrd="0" presId="urn:microsoft.com/office/officeart/2005/8/layout/list1"/>
    <dgm:cxn modelId="{4F74BD24-A2A8-4AF2-A465-CACD81354DEE}" type="presParOf" srcId="{9A7DC19B-BC6F-4EAD-95B3-0EF5CE9C2319}" destId="{881C89C4-B2AA-4D34-9625-6C056880D733}" srcOrd="0" destOrd="0" presId="urn:microsoft.com/office/officeart/2005/8/layout/list1"/>
    <dgm:cxn modelId="{F3E6DCF1-2EE7-4EC6-B4CC-AAAA80691392}" type="presParOf" srcId="{881C89C4-B2AA-4D34-9625-6C056880D733}" destId="{B6A63076-F6F7-4450-979F-2845CC1EAD89}" srcOrd="0" destOrd="0" presId="urn:microsoft.com/office/officeart/2005/8/layout/list1"/>
    <dgm:cxn modelId="{8DE9DBA6-DD45-4084-A007-ABD0ED60221C}" type="presParOf" srcId="{881C89C4-B2AA-4D34-9625-6C056880D733}" destId="{87C73AD0-8207-4EA3-A6E0-07CF59BB8256}" srcOrd="1" destOrd="0" presId="urn:microsoft.com/office/officeart/2005/8/layout/list1"/>
    <dgm:cxn modelId="{E6A5D9CC-7EFA-4294-ACFE-7F9305E37DE8}" type="presParOf" srcId="{9A7DC19B-BC6F-4EAD-95B3-0EF5CE9C2319}" destId="{0C37DEC8-FDFE-44CE-A388-0C5BD856320D}" srcOrd="1" destOrd="0" presId="urn:microsoft.com/office/officeart/2005/8/layout/list1"/>
    <dgm:cxn modelId="{2EA4DA68-FF98-42D9-82E7-69441B16F129}" type="presParOf" srcId="{9A7DC19B-BC6F-4EAD-95B3-0EF5CE9C2319}" destId="{F264851B-D8E1-4F5D-97C5-94EEEFE71A49}" srcOrd="2" destOrd="0" presId="urn:microsoft.com/office/officeart/2005/8/layout/list1"/>
    <dgm:cxn modelId="{3C40EC0D-F512-4292-82D3-F9EB9EFA3297}" type="presParOf" srcId="{9A7DC19B-BC6F-4EAD-95B3-0EF5CE9C2319}" destId="{F178E0A3-0EDA-476E-A79F-988C09247AD4}" srcOrd="3" destOrd="0" presId="urn:microsoft.com/office/officeart/2005/8/layout/list1"/>
    <dgm:cxn modelId="{210DA329-1E62-4CAC-B0AA-C7AA62B8F3BA}" type="presParOf" srcId="{9A7DC19B-BC6F-4EAD-95B3-0EF5CE9C2319}" destId="{1EA52129-748F-4FEA-9B42-E864EB914A15}" srcOrd="4" destOrd="0" presId="urn:microsoft.com/office/officeart/2005/8/layout/list1"/>
    <dgm:cxn modelId="{9A4FA0B9-B0C3-4109-8F28-EED3BEA90AE6}" type="presParOf" srcId="{1EA52129-748F-4FEA-9B42-E864EB914A15}" destId="{707EEB06-D3A4-402C-B0A6-21B3D4670228}" srcOrd="0" destOrd="0" presId="urn:microsoft.com/office/officeart/2005/8/layout/list1"/>
    <dgm:cxn modelId="{2A89369C-1EF6-43BB-96E1-AC2CFDDC10A3}" type="presParOf" srcId="{1EA52129-748F-4FEA-9B42-E864EB914A15}" destId="{3CD0D79A-47AD-4FC1-B4D4-7D9D5D00939D}" srcOrd="1" destOrd="0" presId="urn:microsoft.com/office/officeart/2005/8/layout/list1"/>
    <dgm:cxn modelId="{858ECC6E-4DF3-4852-9F61-FDC32B070068}" type="presParOf" srcId="{9A7DC19B-BC6F-4EAD-95B3-0EF5CE9C2319}" destId="{8EBFAB10-69D0-41C4-9D1C-8ADBE9B58FD9}" srcOrd="5" destOrd="0" presId="urn:microsoft.com/office/officeart/2005/8/layout/list1"/>
    <dgm:cxn modelId="{743E3EC8-0FE2-41C7-9D7E-C719DD30C0A1}" type="presParOf" srcId="{9A7DC19B-BC6F-4EAD-95B3-0EF5CE9C2319}" destId="{B998E442-4C22-4949-B8CE-51C42002F6CD}" srcOrd="6" destOrd="0" presId="urn:microsoft.com/office/officeart/2005/8/layout/list1"/>
    <dgm:cxn modelId="{AA6053A9-1200-45CE-AB13-23006161F277}" type="presParOf" srcId="{9A7DC19B-BC6F-4EAD-95B3-0EF5CE9C2319}" destId="{71AE6747-47FB-4687-A0F5-8D94F67C3810}" srcOrd="7" destOrd="0" presId="urn:microsoft.com/office/officeart/2005/8/layout/list1"/>
    <dgm:cxn modelId="{31902030-CD63-4C5E-A698-2C5EE9CEF13D}" type="presParOf" srcId="{9A7DC19B-BC6F-4EAD-95B3-0EF5CE9C2319}" destId="{EA306037-13BC-48E0-8D8C-58F0D991E439}" srcOrd="8" destOrd="0" presId="urn:microsoft.com/office/officeart/2005/8/layout/list1"/>
    <dgm:cxn modelId="{DE80C4B8-18BA-4D14-9ABF-24551EB0CEA5}" type="presParOf" srcId="{EA306037-13BC-48E0-8D8C-58F0D991E439}" destId="{4B90DE9B-11B7-46D0-91F5-148EEA1D415E}" srcOrd="0" destOrd="0" presId="urn:microsoft.com/office/officeart/2005/8/layout/list1"/>
    <dgm:cxn modelId="{0FD72A53-AD78-464A-9473-AE1CA196C3E9}" type="presParOf" srcId="{EA306037-13BC-48E0-8D8C-58F0D991E439}" destId="{DE4DEC5F-FD3D-484D-8F55-767F0F7F12E9}" srcOrd="1" destOrd="0" presId="urn:microsoft.com/office/officeart/2005/8/layout/list1"/>
    <dgm:cxn modelId="{D19D2EAD-2E28-4E45-9EC7-7AEB4FC75637}" type="presParOf" srcId="{9A7DC19B-BC6F-4EAD-95B3-0EF5CE9C2319}" destId="{2EFF7135-6CA3-49EB-81FC-BD95CB8BEB3F}" srcOrd="9" destOrd="0" presId="urn:microsoft.com/office/officeart/2005/8/layout/list1"/>
    <dgm:cxn modelId="{9598AB02-A8E6-40EE-953F-40B0DB21FAC8}" type="presParOf" srcId="{9A7DC19B-BC6F-4EAD-95B3-0EF5CE9C2319}" destId="{E685797B-96F1-4FF5-8123-408092BD8682}" srcOrd="10" destOrd="0" presId="urn:microsoft.com/office/officeart/2005/8/layout/list1"/>
    <dgm:cxn modelId="{AAC2FF86-9383-4F91-8FD1-E5AA18B3174A}" type="presParOf" srcId="{9A7DC19B-BC6F-4EAD-95B3-0EF5CE9C2319}" destId="{E7E24EAF-9D75-4699-BDF2-A79C7FC3FF66}" srcOrd="11" destOrd="0" presId="urn:microsoft.com/office/officeart/2005/8/layout/list1"/>
    <dgm:cxn modelId="{3B2532B2-BAF9-4F1C-B4E5-49D1AAD957A3}" type="presParOf" srcId="{9A7DC19B-BC6F-4EAD-95B3-0EF5CE9C2319}" destId="{BD17B07A-BD26-41CA-82AA-E1B979A2850F}" srcOrd="12" destOrd="0" presId="urn:microsoft.com/office/officeart/2005/8/layout/list1"/>
    <dgm:cxn modelId="{06386849-4AAF-483F-8451-5112540F8DC3}" type="presParOf" srcId="{BD17B07A-BD26-41CA-82AA-E1B979A2850F}" destId="{86EE980A-188A-4586-9E3C-CE8BAC862FCF}" srcOrd="0" destOrd="0" presId="urn:microsoft.com/office/officeart/2005/8/layout/list1"/>
    <dgm:cxn modelId="{C11E2881-5315-4183-962D-DC5E2A917DC9}" type="presParOf" srcId="{BD17B07A-BD26-41CA-82AA-E1B979A2850F}" destId="{F06B3874-37B1-40EE-8174-7587FCC51CA9}" srcOrd="1" destOrd="0" presId="urn:microsoft.com/office/officeart/2005/8/layout/list1"/>
    <dgm:cxn modelId="{3A04550D-8755-4BE9-A187-BA88D4C2576C}" type="presParOf" srcId="{9A7DC19B-BC6F-4EAD-95B3-0EF5CE9C2319}" destId="{4F97AA14-34C6-40AD-ABC1-1CEAF7366E91}" srcOrd="13" destOrd="0" presId="urn:microsoft.com/office/officeart/2005/8/layout/list1"/>
    <dgm:cxn modelId="{A00F5A63-8F0A-4EF0-81F3-3744D3432C46}" type="presParOf" srcId="{9A7DC19B-BC6F-4EAD-95B3-0EF5CE9C2319}" destId="{37688C9E-C894-4679-940F-100F61D72CE9}" srcOrd="14" destOrd="0" presId="urn:microsoft.com/office/officeart/2005/8/layout/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Воле ли да организују активност другима?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200"/>
            </a:lnSpc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реагују нагло и импулсивно под утицајем осећања или су сталожени и могу да се добро котролишу и реагују мирно?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200"/>
            </a:lnSpc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воле да обраћају пажњу на детаље? Да ли воле да сазнају нове ствари? Да ли воле да развијају нове хобије?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DD8AF541-3B9A-4C08-8028-99B66C2E8C18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Имају ли стрпљења за друге?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F8BC09F-8145-4811-B409-35E79E8BC91A}" type="parTrans" cxnId="{69049BD6-5E3A-485F-8C26-FAA3EA34122F}">
      <dgm:prSet/>
      <dgm:spPr/>
      <dgm:t>
        <a:bodyPr/>
        <a:lstStyle/>
        <a:p>
          <a:endParaRPr lang="sr-Latn-CS"/>
        </a:p>
      </dgm:t>
    </dgm:pt>
    <dgm:pt modelId="{41B9B55B-2223-46D7-80B8-6D5850A4B204}" type="sibTrans" cxnId="{69049BD6-5E3A-485F-8C26-FAA3EA34122F}">
      <dgm:prSet/>
      <dgm:spPr/>
      <dgm:t>
        <a:bodyPr/>
        <a:lstStyle/>
        <a:p>
          <a:endParaRPr lang="sr-Latn-CS"/>
        </a:p>
      </dgm:t>
    </dgm:pt>
    <dgm:pt modelId="{79FB7333-779C-4B6E-B2ED-F6B357B8400F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18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воле да учествују у такмичењима(спорт, школска знања, игре...)?</a:t>
          </a:r>
          <a:endParaRPr lang="sr-Latn-CS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CAA494E-AB8D-4BEE-BF46-88E441065461}" type="parTrans" cxnId="{F1A3DFCB-B6FD-487E-B73E-E8AE661817D1}">
      <dgm:prSet/>
      <dgm:spPr/>
      <dgm:t>
        <a:bodyPr/>
        <a:lstStyle/>
        <a:p>
          <a:endParaRPr lang="sr-Latn-CS"/>
        </a:p>
      </dgm:t>
    </dgm:pt>
    <dgm:pt modelId="{01A835FE-39FB-46D0-9B04-AC00C19F3F7F}" type="sibTrans" cxnId="{F1A3DFCB-B6FD-487E-B73E-E8AE661817D1}">
      <dgm:prSet/>
      <dgm:spPr/>
      <dgm:t>
        <a:bodyPr/>
        <a:lstStyle/>
        <a:p>
          <a:endParaRPr lang="sr-Latn-CS"/>
        </a:p>
      </dgm:t>
    </dgm:pt>
    <dgm:pt modelId="{7608F75C-9971-4626-88E6-69EB75781817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FFFF00"/>
        </a:solidFill>
      </dgm:spPr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sr-Cyrl-CS" sz="2400" b="1" dirty="0" smtClean="0"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rPr>
            <a:t>О овим питањима може се разговарати са свима који познају дете (наставници, пријатељи, рођаци...)!</a:t>
          </a:r>
          <a:endParaRPr lang="sr-Latn-CS" sz="2400" b="1" dirty="0">
            <a:solidFill>
              <a:srgbClr val="C0000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70F6F957-268E-4289-A094-AC4BDE6C8BFC}" type="parTrans" cxnId="{7E9D12C2-53EF-4D59-9852-8073E485FD7F}">
      <dgm:prSet/>
      <dgm:spPr/>
      <dgm:t>
        <a:bodyPr/>
        <a:lstStyle/>
        <a:p>
          <a:endParaRPr lang="sr-Latn-CS"/>
        </a:p>
      </dgm:t>
    </dgm:pt>
    <dgm:pt modelId="{B1C41FF9-47DE-411F-8B66-8DD46C4ED95A}" type="sibTrans" cxnId="{7E9D12C2-53EF-4D59-9852-8073E485FD7F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6" custScaleX="131212" custScaleY="13537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6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1EA52129-748F-4FEA-9B42-E864EB914A15}" type="pres">
      <dgm:prSet presAssocID="{DD8AF541-3B9A-4C08-8028-99B66C2E8C18}" presName="parentLin" presStyleCnt="0"/>
      <dgm:spPr/>
    </dgm:pt>
    <dgm:pt modelId="{707EEB06-D3A4-402C-B0A6-21B3D4670228}" type="pres">
      <dgm:prSet presAssocID="{DD8AF541-3B9A-4C08-8028-99B66C2E8C18}" presName="parentLeftMargin" presStyleLbl="node1" presStyleIdx="0" presStyleCnt="6" custScaleX="131212"/>
      <dgm:spPr/>
      <dgm:t>
        <a:bodyPr/>
        <a:lstStyle/>
        <a:p>
          <a:endParaRPr lang="en-US"/>
        </a:p>
      </dgm:t>
    </dgm:pt>
    <dgm:pt modelId="{3CD0D79A-47AD-4FC1-B4D4-7D9D5D00939D}" type="pres">
      <dgm:prSet presAssocID="{DD8AF541-3B9A-4C08-8028-99B66C2E8C18}" presName="parentText" presStyleLbl="node1" presStyleIdx="1" presStyleCnt="6" custScaleX="144422" custScaleY="157600" custLinFactNeighborX="-42864" custLinFactNeighborY="539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8EBFAB10-69D0-41C4-9D1C-8ADBE9B58FD9}" type="pres">
      <dgm:prSet presAssocID="{DD8AF541-3B9A-4C08-8028-99B66C2E8C18}" presName="negativeSpace" presStyleCnt="0"/>
      <dgm:spPr/>
    </dgm:pt>
    <dgm:pt modelId="{B998E442-4C22-4949-B8CE-51C42002F6CD}" type="pres">
      <dgm:prSet presAssocID="{DD8AF541-3B9A-4C08-8028-99B66C2E8C18}" presName="childText" presStyleLbl="conFgAcc1" presStyleIdx="1" presStyleCnt="6">
        <dgm:presLayoutVars>
          <dgm:bulletEnabled val="1"/>
        </dgm:presLayoutVars>
      </dgm:prSet>
      <dgm:spPr/>
    </dgm:pt>
    <dgm:pt modelId="{71AE6747-47FB-4687-A0F5-8D94F67C3810}" type="pres">
      <dgm:prSet presAssocID="{41B9B55B-2223-46D7-80B8-6D5850A4B204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2" presStyleCnt="6" custScaleX="144175" custScaleY="190792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2" presStyleCnt="6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3" presStyleCnt="6" custScaleX="144910" custScaleY="165281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3" presStyleCnt="6">
        <dgm:presLayoutVars>
          <dgm:bulletEnabled val="1"/>
        </dgm:presLayoutVars>
      </dgm:prSet>
      <dgm:spPr/>
    </dgm:pt>
    <dgm:pt modelId="{303A7776-3610-47D7-B0B1-05FAEDD11CF4}" type="pres">
      <dgm:prSet presAssocID="{45288B87-7251-4DCA-8863-DE31B691F888}" presName="spaceBetweenRectangles" presStyleCnt="0"/>
      <dgm:spPr/>
    </dgm:pt>
    <dgm:pt modelId="{B914E41B-AC39-491B-AF79-B723E577A520}" type="pres">
      <dgm:prSet presAssocID="{79FB7333-779C-4B6E-B2ED-F6B357B8400F}" presName="parentLin" presStyleCnt="0"/>
      <dgm:spPr/>
    </dgm:pt>
    <dgm:pt modelId="{1FA8BE90-02EA-45CD-B436-DE7361317345}" type="pres">
      <dgm:prSet presAssocID="{79FB7333-779C-4B6E-B2ED-F6B357B8400F}" presName="parentLeftMargin" presStyleLbl="node1" presStyleIdx="3" presStyleCnt="6" custScaleX="131212"/>
      <dgm:spPr/>
      <dgm:t>
        <a:bodyPr/>
        <a:lstStyle/>
        <a:p>
          <a:endParaRPr lang="en-US"/>
        </a:p>
      </dgm:t>
    </dgm:pt>
    <dgm:pt modelId="{934D62A5-EB88-4D82-BC86-779C5324965E}" type="pres">
      <dgm:prSet presAssocID="{79FB7333-779C-4B6E-B2ED-F6B357B8400F}" presName="parentText" presStyleLbl="node1" presStyleIdx="4" presStyleCnt="6" custScaleX="150577" custScaleY="100686" custLinFactNeighborX="-40153" custLinFactNeighborY="437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E31515F-2ADF-4263-8911-E11A95A82A12}" type="pres">
      <dgm:prSet presAssocID="{79FB7333-779C-4B6E-B2ED-F6B357B8400F}" presName="negativeSpace" presStyleCnt="0"/>
      <dgm:spPr/>
    </dgm:pt>
    <dgm:pt modelId="{38B4504C-AC67-41F9-8EEE-06E1B4A482AE}" type="pres">
      <dgm:prSet presAssocID="{79FB7333-779C-4B6E-B2ED-F6B357B8400F}" presName="childText" presStyleLbl="conFgAcc1" presStyleIdx="4" presStyleCnt="6">
        <dgm:presLayoutVars>
          <dgm:bulletEnabled val="1"/>
        </dgm:presLayoutVars>
      </dgm:prSet>
      <dgm:spPr/>
    </dgm:pt>
    <dgm:pt modelId="{7FAA7EAB-D9C1-4809-814B-0FD19B01EA94}" type="pres">
      <dgm:prSet presAssocID="{01A835FE-39FB-46D0-9B04-AC00C19F3F7F}" presName="spaceBetweenRectangles" presStyleCnt="0"/>
      <dgm:spPr/>
    </dgm:pt>
    <dgm:pt modelId="{95B8F68C-EDCE-489C-BFEA-F2DBB7744C2A}" type="pres">
      <dgm:prSet presAssocID="{7608F75C-9971-4626-88E6-69EB75781817}" presName="parentLin" presStyleCnt="0"/>
      <dgm:spPr/>
    </dgm:pt>
    <dgm:pt modelId="{4A26DE1F-E274-416C-8635-C21C8E7C1EB6}" type="pres">
      <dgm:prSet presAssocID="{7608F75C-9971-4626-88E6-69EB75781817}" presName="parentLeftMargin" presStyleLbl="node1" presStyleIdx="4" presStyleCnt="6" custScaleX="150602" custScaleY="163097"/>
      <dgm:spPr/>
      <dgm:t>
        <a:bodyPr/>
        <a:lstStyle/>
        <a:p>
          <a:endParaRPr lang="en-US"/>
        </a:p>
      </dgm:t>
    </dgm:pt>
    <dgm:pt modelId="{496E20EA-F1AA-46FA-A8C2-96912703B9ED}" type="pres">
      <dgm:prSet presAssocID="{7608F75C-9971-4626-88E6-69EB75781817}" presName="parentText" presStyleLbl="node1" presStyleIdx="5" presStyleCnt="6" custScaleX="160528" custScaleY="204402" custLinFactNeighborX="-49366" custLinFactNeighborY="5789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2C71374-F43B-4616-8D14-F1C4CED684D4}" type="pres">
      <dgm:prSet presAssocID="{7608F75C-9971-4626-88E6-69EB75781817}" presName="negativeSpace" presStyleCnt="0"/>
      <dgm:spPr/>
    </dgm:pt>
    <dgm:pt modelId="{787E3993-1E66-4B89-ACF4-73FB0F3B9102}" type="pres">
      <dgm:prSet presAssocID="{7608F75C-9971-4626-88E6-69EB75781817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47EE9833-C8C9-4362-915A-789B1E2C0595}" type="presOf" srcId="{072A2F2B-E43F-49AA-81FF-44B7DA85BBA4}" destId="{9A7DC19B-BC6F-4EAD-95B3-0EF5CE9C2319}" srcOrd="0" destOrd="0" presId="urn:microsoft.com/office/officeart/2005/8/layout/list1"/>
    <dgm:cxn modelId="{F1A3DFCB-B6FD-487E-B73E-E8AE661817D1}" srcId="{072A2F2B-E43F-49AA-81FF-44B7DA85BBA4}" destId="{79FB7333-779C-4B6E-B2ED-F6B357B8400F}" srcOrd="4" destOrd="0" parTransId="{ACAA494E-AB8D-4BEE-BF46-88E441065461}" sibTransId="{01A835FE-39FB-46D0-9B04-AC00C19F3F7F}"/>
    <dgm:cxn modelId="{F56FCB53-4545-4FBC-A8A3-AC3124FEB031}" type="presOf" srcId="{A494AFBA-F401-4FDF-9AAB-5F0B35B51770}" destId="{86EE980A-188A-4586-9E3C-CE8BAC862FCF}" srcOrd="0" destOrd="0" presId="urn:microsoft.com/office/officeart/2005/8/layout/list1"/>
    <dgm:cxn modelId="{D1822D22-E05C-4133-8B89-60EA2996FC2C}" srcId="{072A2F2B-E43F-49AA-81FF-44B7DA85BBA4}" destId="{A494AFBA-F401-4FDF-9AAB-5F0B35B51770}" srcOrd="3" destOrd="0" parTransId="{9829C082-EE0B-4925-BAD1-1647DBF5DC8E}" sibTransId="{45288B87-7251-4DCA-8863-DE31B691F888}"/>
    <dgm:cxn modelId="{99D9C2D1-2732-43E5-A26F-8D192BAADBF9}" type="presOf" srcId="{C88DC1C4-EA88-4837-AA70-BEDA1ABA0C9C}" destId="{B6A63076-F6F7-4450-979F-2845CC1EAD89}" srcOrd="0" destOrd="0" presId="urn:microsoft.com/office/officeart/2005/8/layout/list1"/>
    <dgm:cxn modelId="{DF79BB49-9780-4CE7-828A-A8C1289428C1}" srcId="{072A2F2B-E43F-49AA-81FF-44B7DA85BBA4}" destId="{CB2FBF53-39EA-4B01-9C7D-E2B60EE6E782}" srcOrd="2" destOrd="0" parTransId="{BE1F8437-046B-45E5-B653-D1863BAC9E05}" sibTransId="{6AA2A46E-E221-4560-BB99-7EAE613A7A14}"/>
    <dgm:cxn modelId="{6C88C518-CE47-43A1-AAAB-B1B68E72FE05}" type="presOf" srcId="{CB2FBF53-39EA-4B01-9C7D-E2B60EE6E782}" destId="{4B90DE9B-11B7-46D0-91F5-148EEA1D415E}" srcOrd="0" destOrd="0" presId="urn:microsoft.com/office/officeart/2005/8/layout/list1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65AE3392-F9F9-4C6D-87F7-3B49737B8834}" type="presOf" srcId="{C88DC1C4-EA88-4837-AA70-BEDA1ABA0C9C}" destId="{87C73AD0-8207-4EA3-A6E0-07CF59BB8256}" srcOrd="1" destOrd="0" presId="urn:microsoft.com/office/officeart/2005/8/layout/list1"/>
    <dgm:cxn modelId="{C025FB97-241C-49F0-9111-9B58658C5E00}" type="presOf" srcId="{DD8AF541-3B9A-4C08-8028-99B66C2E8C18}" destId="{707EEB06-D3A4-402C-B0A6-21B3D4670228}" srcOrd="0" destOrd="0" presId="urn:microsoft.com/office/officeart/2005/8/layout/list1"/>
    <dgm:cxn modelId="{A4F94739-D525-4A40-A0FE-637B36389486}" type="presOf" srcId="{DD8AF541-3B9A-4C08-8028-99B66C2E8C18}" destId="{3CD0D79A-47AD-4FC1-B4D4-7D9D5D00939D}" srcOrd="1" destOrd="0" presId="urn:microsoft.com/office/officeart/2005/8/layout/list1"/>
    <dgm:cxn modelId="{AA023191-CA70-4A53-8351-AE0256D62657}" type="presOf" srcId="{A494AFBA-F401-4FDF-9AAB-5F0B35B51770}" destId="{F06B3874-37B1-40EE-8174-7587FCC51CA9}" srcOrd="1" destOrd="0" presId="urn:microsoft.com/office/officeart/2005/8/layout/list1"/>
    <dgm:cxn modelId="{DB966AA0-FB29-40B5-AD5F-C1640D56AF3A}" type="presOf" srcId="{79FB7333-779C-4B6E-B2ED-F6B357B8400F}" destId="{1FA8BE90-02EA-45CD-B436-DE7361317345}" srcOrd="0" destOrd="0" presId="urn:microsoft.com/office/officeart/2005/8/layout/list1"/>
    <dgm:cxn modelId="{7E9D12C2-53EF-4D59-9852-8073E485FD7F}" srcId="{072A2F2B-E43F-49AA-81FF-44B7DA85BBA4}" destId="{7608F75C-9971-4626-88E6-69EB75781817}" srcOrd="5" destOrd="0" parTransId="{70F6F957-268E-4289-A094-AC4BDE6C8BFC}" sibTransId="{B1C41FF9-47DE-411F-8B66-8DD46C4ED95A}"/>
    <dgm:cxn modelId="{491E85DF-DB28-4A48-BABA-78B339857B30}" type="presOf" srcId="{CB2FBF53-39EA-4B01-9C7D-E2B60EE6E782}" destId="{DE4DEC5F-FD3D-484D-8F55-767F0F7F12E9}" srcOrd="1" destOrd="0" presId="urn:microsoft.com/office/officeart/2005/8/layout/list1"/>
    <dgm:cxn modelId="{69049BD6-5E3A-485F-8C26-FAA3EA34122F}" srcId="{072A2F2B-E43F-49AA-81FF-44B7DA85BBA4}" destId="{DD8AF541-3B9A-4C08-8028-99B66C2E8C18}" srcOrd="1" destOrd="0" parTransId="{7F8BC09F-8145-4811-B409-35E79E8BC91A}" sibTransId="{41B9B55B-2223-46D7-80B8-6D5850A4B204}"/>
    <dgm:cxn modelId="{3536C0B9-C3A5-44AF-B28B-56E9F4143C68}" type="presOf" srcId="{79FB7333-779C-4B6E-B2ED-F6B357B8400F}" destId="{934D62A5-EB88-4D82-BC86-779C5324965E}" srcOrd="1" destOrd="0" presId="urn:microsoft.com/office/officeart/2005/8/layout/list1"/>
    <dgm:cxn modelId="{9ACED4AE-E99E-43A2-B96C-19B76D368700}" type="presOf" srcId="{7608F75C-9971-4626-88E6-69EB75781817}" destId="{4A26DE1F-E274-416C-8635-C21C8E7C1EB6}" srcOrd="0" destOrd="0" presId="urn:microsoft.com/office/officeart/2005/8/layout/list1"/>
    <dgm:cxn modelId="{3AAAE379-5525-4D33-91E2-87C0A2DBE120}" type="presOf" srcId="{7608F75C-9971-4626-88E6-69EB75781817}" destId="{496E20EA-F1AA-46FA-A8C2-96912703B9ED}" srcOrd="1" destOrd="0" presId="urn:microsoft.com/office/officeart/2005/8/layout/list1"/>
    <dgm:cxn modelId="{4CC912B0-3894-4548-8213-E9C1AB907FE4}" type="presParOf" srcId="{9A7DC19B-BC6F-4EAD-95B3-0EF5CE9C2319}" destId="{881C89C4-B2AA-4D34-9625-6C056880D733}" srcOrd="0" destOrd="0" presId="urn:microsoft.com/office/officeart/2005/8/layout/list1"/>
    <dgm:cxn modelId="{DCCD4F3D-CCD4-42B6-9D07-0AA1798E6BFD}" type="presParOf" srcId="{881C89C4-B2AA-4D34-9625-6C056880D733}" destId="{B6A63076-F6F7-4450-979F-2845CC1EAD89}" srcOrd="0" destOrd="0" presId="urn:microsoft.com/office/officeart/2005/8/layout/list1"/>
    <dgm:cxn modelId="{BF0FFC24-3CC6-4139-BCAC-CBE191BEA7ED}" type="presParOf" srcId="{881C89C4-B2AA-4D34-9625-6C056880D733}" destId="{87C73AD0-8207-4EA3-A6E0-07CF59BB8256}" srcOrd="1" destOrd="0" presId="urn:microsoft.com/office/officeart/2005/8/layout/list1"/>
    <dgm:cxn modelId="{71EE0B51-C64E-4622-B5AE-F1C3C4548FE6}" type="presParOf" srcId="{9A7DC19B-BC6F-4EAD-95B3-0EF5CE9C2319}" destId="{0C37DEC8-FDFE-44CE-A388-0C5BD856320D}" srcOrd="1" destOrd="0" presId="urn:microsoft.com/office/officeart/2005/8/layout/list1"/>
    <dgm:cxn modelId="{53BACCA8-82A7-454F-966E-513790A8386C}" type="presParOf" srcId="{9A7DC19B-BC6F-4EAD-95B3-0EF5CE9C2319}" destId="{F264851B-D8E1-4F5D-97C5-94EEEFE71A49}" srcOrd="2" destOrd="0" presId="urn:microsoft.com/office/officeart/2005/8/layout/list1"/>
    <dgm:cxn modelId="{D046A0C4-1A83-4AD0-9ECD-EE80A07C5F1D}" type="presParOf" srcId="{9A7DC19B-BC6F-4EAD-95B3-0EF5CE9C2319}" destId="{F178E0A3-0EDA-476E-A79F-988C09247AD4}" srcOrd="3" destOrd="0" presId="urn:microsoft.com/office/officeart/2005/8/layout/list1"/>
    <dgm:cxn modelId="{EAC114AB-5DDA-4AF5-BA97-75DBEA7284BE}" type="presParOf" srcId="{9A7DC19B-BC6F-4EAD-95B3-0EF5CE9C2319}" destId="{1EA52129-748F-4FEA-9B42-E864EB914A15}" srcOrd="4" destOrd="0" presId="urn:microsoft.com/office/officeart/2005/8/layout/list1"/>
    <dgm:cxn modelId="{E5CEB8C8-D31F-4DCA-A81E-2A1B53AE9FB1}" type="presParOf" srcId="{1EA52129-748F-4FEA-9B42-E864EB914A15}" destId="{707EEB06-D3A4-402C-B0A6-21B3D4670228}" srcOrd="0" destOrd="0" presId="urn:microsoft.com/office/officeart/2005/8/layout/list1"/>
    <dgm:cxn modelId="{73ECFC22-C8A5-411A-AB7A-B22D6E5C80BD}" type="presParOf" srcId="{1EA52129-748F-4FEA-9B42-E864EB914A15}" destId="{3CD0D79A-47AD-4FC1-B4D4-7D9D5D00939D}" srcOrd="1" destOrd="0" presId="urn:microsoft.com/office/officeart/2005/8/layout/list1"/>
    <dgm:cxn modelId="{EE04EE1C-766B-4BEB-8DD8-92A28C70C2B9}" type="presParOf" srcId="{9A7DC19B-BC6F-4EAD-95B3-0EF5CE9C2319}" destId="{8EBFAB10-69D0-41C4-9D1C-8ADBE9B58FD9}" srcOrd="5" destOrd="0" presId="urn:microsoft.com/office/officeart/2005/8/layout/list1"/>
    <dgm:cxn modelId="{7C564BD3-4894-4623-B405-2239BBEC2284}" type="presParOf" srcId="{9A7DC19B-BC6F-4EAD-95B3-0EF5CE9C2319}" destId="{B998E442-4C22-4949-B8CE-51C42002F6CD}" srcOrd="6" destOrd="0" presId="urn:microsoft.com/office/officeart/2005/8/layout/list1"/>
    <dgm:cxn modelId="{675E0B24-9770-4315-874D-59D8D33F0FE9}" type="presParOf" srcId="{9A7DC19B-BC6F-4EAD-95B3-0EF5CE9C2319}" destId="{71AE6747-47FB-4687-A0F5-8D94F67C3810}" srcOrd="7" destOrd="0" presId="urn:microsoft.com/office/officeart/2005/8/layout/list1"/>
    <dgm:cxn modelId="{0B7097B3-B5EC-4889-BCAE-B8C48F27E8C7}" type="presParOf" srcId="{9A7DC19B-BC6F-4EAD-95B3-0EF5CE9C2319}" destId="{EA306037-13BC-48E0-8D8C-58F0D991E439}" srcOrd="8" destOrd="0" presId="urn:microsoft.com/office/officeart/2005/8/layout/list1"/>
    <dgm:cxn modelId="{8A6795EF-A616-4608-9412-D79B6253167C}" type="presParOf" srcId="{EA306037-13BC-48E0-8D8C-58F0D991E439}" destId="{4B90DE9B-11B7-46D0-91F5-148EEA1D415E}" srcOrd="0" destOrd="0" presId="urn:microsoft.com/office/officeart/2005/8/layout/list1"/>
    <dgm:cxn modelId="{6072EA71-E42D-4CAF-A0C9-C6F15E6E144B}" type="presParOf" srcId="{EA306037-13BC-48E0-8D8C-58F0D991E439}" destId="{DE4DEC5F-FD3D-484D-8F55-767F0F7F12E9}" srcOrd="1" destOrd="0" presId="urn:microsoft.com/office/officeart/2005/8/layout/list1"/>
    <dgm:cxn modelId="{FEC2710F-2CA5-4F25-9E6F-0EB189541176}" type="presParOf" srcId="{9A7DC19B-BC6F-4EAD-95B3-0EF5CE9C2319}" destId="{2EFF7135-6CA3-49EB-81FC-BD95CB8BEB3F}" srcOrd="9" destOrd="0" presId="urn:microsoft.com/office/officeart/2005/8/layout/list1"/>
    <dgm:cxn modelId="{FA9FD601-9A76-419A-BF1F-6CB34F655520}" type="presParOf" srcId="{9A7DC19B-BC6F-4EAD-95B3-0EF5CE9C2319}" destId="{E685797B-96F1-4FF5-8123-408092BD8682}" srcOrd="10" destOrd="0" presId="urn:microsoft.com/office/officeart/2005/8/layout/list1"/>
    <dgm:cxn modelId="{EFDC6656-788D-412C-9AFB-C412C45F52C1}" type="presParOf" srcId="{9A7DC19B-BC6F-4EAD-95B3-0EF5CE9C2319}" destId="{E7E24EAF-9D75-4699-BDF2-A79C7FC3FF66}" srcOrd="11" destOrd="0" presId="urn:microsoft.com/office/officeart/2005/8/layout/list1"/>
    <dgm:cxn modelId="{9C490A00-28AE-4E23-A3CA-D5741651BAC0}" type="presParOf" srcId="{9A7DC19B-BC6F-4EAD-95B3-0EF5CE9C2319}" destId="{BD17B07A-BD26-41CA-82AA-E1B979A2850F}" srcOrd="12" destOrd="0" presId="urn:microsoft.com/office/officeart/2005/8/layout/list1"/>
    <dgm:cxn modelId="{3417E301-2403-4DEE-BD4F-6DC05B93EBD3}" type="presParOf" srcId="{BD17B07A-BD26-41CA-82AA-E1B979A2850F}" destId="{86EE980A-188A-4586-9E3C-CE8BAC862FCF}" srcOrd="0" destOrd="0" presId="urn:microsoft.com/office/officeart/2005/8/layout/list1"/>
    <dgm:cxn modelId="{B97B9250-DF5D-4397-B757-83B983D96509}" type="presParOf" srcId="{BD17B07A-BD26-41CA-82AA-E1B979A2850F}" destId="{F06B3874-37B1-40EE-8174-7587FCC51CA9}" srcOrd="1" destOrd="0" presId="urn:microsoft.com/office/officeart/2005/8/layout/list1"/>
    <dgm:cxn modelId="{F298A36C-7852-4967-B10C-5EE4854172AB}" type="presParOf" srcId="{9A7DC19B-BC6F-4EAD-95B3-0EF5CE9C2319}" destId="{4F97AA14-34C6-40AD-ABC1-1CEAF7366E91}" srcOrd="13" destOrd="0" presId="urn:microsoft.com/office/officeart/2005/8/layout/list1"/>
    <dgm:cxn modelId="{16671459-C004-4C58-8D82-B708E24CFFEC}" type="presParOf" srcId="{9A7DC19B-BC6F-4EAD-95B3-0EF5CE9C2319}" destId="{37688C9E-C894-4679-940F-100F61D72CE9}" srcOrd="14" destOrd="0" presId="urn:microsoft.com/office/officeart/2005/8/layout/list1"/>
    <dgm:cxn modelId="{FD9EBB55-C9FB-4FD3-8137-B65ADCD0232E}" type="presParOf" srcId="{9A7DC19B-BC6F-4EAD-95B3-0EF5CE9C2319}" destId="{303A7776-3610-47D7-B0B1-05FAEDD11CF4}" srcOrd="15" destOrd="0" presId="urn:microsoft.com/office/officeart/2005/8/layout/list1"/>
    <dgm:cxn modelId="{EABF0582-DB5A-45BE-BAB2-BC34DA2B5A4B}" type="presParOf" srcId="{9A7DC19B-BC6F-4EAD-95B3-0EF5CE9C2319}" destId="{B914E41B-AC39-491B-AF79-B723E577A520}" srcOrd="16" destOrd="0" presId="urn:microsoft.com/office/officeart/2005/8/layout/list1"/>
    <dgm:cxn modelId="{B2651749-BF1E-4D42-8CE4-7465621C0D47}" type="presParOf" srcId="{B914E41B-AC39-491B-AF79-B723E577A520}" destId="{1FA8BE90-02EA-45CD-B436-DE7361317345}" srcOrd="0" destOrd="0" presId="urn:microsoft.com/office/officeart/2005/8/layout/list1"/>
    <dgm:cxn modelId="{56185980-C074-4197-A1AF-DF0E34741F34}" type="presParOf" srcId="{B914E41B-AC39-491B-AF79-B723E577A520}" destId="{934D62A5-EB88-4D82-BC86-779C5324965E}" srcOrd="1" destOrd="0" presId="urn:microsoft.com/office/officeart/2005/8/layout/list1"/>
    <dgm:cxn modelId="{E21FB028-A538-44C6-B42A-9D7085C578FA}" type="presParOf" srcId="{9A7DC19B-BC6F-4EAD-95B3-0EF5CE9C2319}" destId="{7E31515F-2ADF-4263-8911-E11A95A82A12}" srcOrd="17" destOrd="0" presId="urn:microsoft.com/office/officeart/2005/8/layout/list1"/>
    <dgm:cxn modelId="{73A0D7FD-0C10-4F9B-850C-48ECAF18C039}" type="presParOf" srcId="{9A7DC19B-BC6F-4EAD-95B3-0EF5CE9C2319}" destId="{38B4504C-AC67-41F9-8EEE-06E1B4A482AE}" srcOrd="18" destOrd="0" presId="urn:microsoft.com/office/officeart/2005/8/layout/list1"/>
    <dgm:cxn modelId="{3B217B43-57C5-4EE8-ACD2-2C9FC2F3120B}" type="presParOf" srcId="{9A7DC19B-BC6F-4EAD-95B3-0EF5CE9C2319}" destId="{7FAA7EAB-D9C1-4809-814B-0FD19B01EA94}" srcOrd="19" destOrd="0" presId="urn:microsoft.com/office/officeart/2005/8/layout/list1"/>
    <dgm:cxn modelId="{93929BDE-2A6C-43FE-888B-74B16F8F0AE3}" type="presParOf" srcId="{9A7DC19B-BC6F-4EAD-95B3-0EF5CE9C2319}" destId="{95B8F68C-EDCE-489C-BFEA-F2DBB7744C2A}" srcOrd="20" destOrd="0" presId="urn:microsoft.com/office/officeart/2005/8/layout/list1"/>
    <dgm:cxn modelId="{0582152B-D879-456A-882F-2D9C0F98F6CE}" type="presParOf" srcId="{95B8F68C-EDCE-489C-BFEA-F2DBB7744C2A}" destId="{4A26DE1F-E274-416C-8635-C21C8E7C1EB6}" srcOrd="0" destOrd="0" presId="urn:microsoft.com/office/officeart/2005/8/layout/list1"/>
    <dgm:cxn modelId="{88277358-168F-4B26-A5C9-F2016C8C08AE}" type="presParOf" srcId="{95B8F68C-EDCE-489C-BFEA-F2DBB7744C2A}" destId="{496E20EA-F1AA-46FA-A8C2-96912703B9ED}" srcOrd="1" destOrd="0" presId="urn:microsoft.com/office/officeart/2005/8/layout/list1"/>
    <dgm:cxn modelId="{E5AFE034-FDBE-4EFD-9BFF-2D001C687B64}" type="presParOf" srcId="{9A7DC19B-BC6F-4EAD-95B3-0EF5CE9C2319}" destId="{72C71374-F43B-4616-8D14-F1C4CED684D4}" srcOrd="21" destOrd="0" presId="urn:microsoft.com/office/officeart/2005/8/layout/list1"/>
    <dgm:cxn modelId="{8062ECC4-A0D4-4955-83B9-8717321408D2}" type="presParOf" srcId="{9A7DC19B-BC6F-4EAD-95B3-0EF5CE9C2319}" destId="{787E3993-1E66-4B89-ACF4-73FB0F3B9102}" srcOrd="22" destOrd="0" presId="urn:microsoft.com/office/officeart/2005/8/layout/list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/>
              <a:latin typeface="Arial" pitchFamily="34" charset="0"/>
              <a:cs typeface="Arial" pitchFamily="34" charset="0"/>
            </a:rPr>
            <a:t>Тежи ли практичом раду у коме помоћу алата и машина може да направи нешто корисно?</a:t>
          </a:r>
          <a:endParaRPr lang="sr-Latn-CS" sz="2400" b="1" dirty="0">
            <a:solidFill>
              <a:srgbClr val="002060"/>
            </a:solidFill>
            <a:effectLst/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latin typeface="Arial" pitchFamily="34" charset="0"/>
              <a:cs typeface="Arial" pitchFamily="34" charset="0"/>
            </a:rPr>
            <a:t>Тежи ли томе да ради с људима, да им помаже да реше своје проблеме, да их подучава или саветује?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latin typeface="Arial" pitchFamily="34" charset="0"/>
              <a:cs typeface="Arial" pitchFamily="34" charset="0"/>
            </a:rPr>
            <a:t>Тежи ли раду с подацима који захтева тачност, прецизност и сређеност?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DD8AF541-3B9A-4C08-8028-99B66C2E8C18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latin typeface="Arial" pitchFamily="34" charset="0"/>
              <a:cs typeface="Arial" pitchFamily="34" charset="0"/>
            </a:rPr>
            <a:t>Да ли тежи уметничком изражавању?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F8BC09F-8145-4811-B409-35E79E8BC91A}" type="parTrans" cxnId="{69049BD6-5E3A-485F-8C26-FAA3EA34122F}">
      <dgm:prSet/>
      <dgm:spPr/>
      <dgm:t>
        <a:bodyPr/>
        <a:lstStyle/>
        <a:p>
          <a:endParaRPr lang="sr-Latn-CS"/>
        </a:p>
      </dgm:t>
    </dgm:pt>
    <dgm:pt modelId="{41B9B55B-2223-46D7-80B8-6D5850A4B204}" type="sibTrans" cxnId="{69049BD6-5E3A-485F-8C26-FAA3EA34122F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4" custScaleX="131212" custLinFactNeighborX="840" custLinFactNeighborY="122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4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1EA52129-748F-4FEA-9B42-E864EB914A15}" type="pres">
      <dgm:prSet presAssocID="{DD8AF541-3B9A-4C08-8028-99B66C2E8C18}" presName="parentLin" presStyleCnt="0"/>
      <dgm:spPr/>
    </dgm:pt>
    <dgm:pt modelId="{707EEB06-D3A4-402C-B0A6-21B3D4670228}" type="pres">
      <dgm:prSet presAssocID="{DD8AF541-3B9A-4C08-8028-99B66C2E8C18}" presName="parentLeftMargin" presStyleLbl="node1" presStyleIdx="0" presStyleCnt="4" custScaleX="131212"/>
      <dgm:spPr/>
      <dgm:t>
        <a:bodyPr/>
        <a:lstStyle/>
        <a:p>
          <a:endParaRPr lang="en-US"/>
        </a:p>
      </dgm:t>
    </dgm:pt>
    <dgm:pt modelId="{3CD0D79A-47AD-4FC1-B4D4-7D9D5D00939D}" type="pres">
      <dgm:prSet presAssocID="{DD8AF541-3B9A-4C08-8028-99B66C2E8C18}" presName="parentText" presStyleLbl="node1" presStyleIdx="1" presStyleCnt="4" custScaleX="144422" custLinFactNeighborX="-40728" custLinFactNeighborY="539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8EBFAB10-69D0-41C4-9D1C-8ADBE9B58FD9}" type="pres">
      <dgm:prSet presAssocID="{DD8AF541-3B9A-4C08-8028-99B66C2E8C18}" presName="negativeSpace" presStyleCnt="0"/>
      <dgm:spPr/>
    </dgm:pt>
    <dgm:pt modelId="{B998E442-4C22-4949-B8CE-51C42002F6CD}" type="pres">
      <dgm:prSet presAssocID="{DD8AF541-3B9A-4C08-8028-99B66C2E8C18}" presName="childText" presStyleLbl="conFgAcc1" presStyleIdx="1" presStyleCnt="4">
        <dgm:presLayoutVars>
          <dgm:bulletEnabled val="1"/>
        </dgm:presLayoutVars>
      </dgm:prSet>
      <dgm:spPr/>
    </dgm:pt>
    <dgm:pt modelId="{71AE6747-47FB-4687-A0F5-8D94F67C3810}" type="pres">
      <dgm:prSet presAssocID="{41B9B55B-2223-46D7-80B8-6D5850A4B204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2" presStyleCnt="4" custScaleX="140817" custScaleY="15059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2" presStyleCnt="4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3" presStyleCnt="4" custScaleX="133614" custLinFactNeighborX="840" custLinFactNeighborY="3205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6BA50EDE-D450-46F7-BE1F-F69E01FFE16A}" type="presOf" srcId="{072A2F2B-E43F-49AA-81FF-44B7DA85BBA4}" destId="{9A7DC19B-BC6F-4EAD-95B3-0EF5CE9C2319}" srcOrd="0" destOrd="0" presId="urn:microsoft.com/office/officeart/2005/8/layout/list1"/>
    <dgm:cxn modelId="{877BAE02-77F6-48D2-8B4A-63C3F2B436D1}" type="presOf" srcId="{C88DC1C4-EA88-4837-AA70-BEDA1ABA0C9C}" destId="{87C73AD0-8207-4EA3-A6E0-07CF59BB8256}" srcOrd="1" destOrd="0" presId="urn:microsoft.com/office/officeart/2005/8/layout/list1"/>
    <dgm:cxn modelId="{97B9AC2E-F7F8-4C1C-9DD5-D9A4C2DF617F}" type="presOf" srcId="{DD8AF541-3B9A-4C08-8028-99B66C2E8C18}" destId="{707EEB06-D3A4-402C-B0A6-21B3D4670228}" srcOrd="0" destOrd="0" presId="urn:microsoft.com/office/officeart/2005/8/layout/list1"/>
    <dgm:cxn modelId="{350E4F58-B0CB-4AC3-B34B-C658A2145F4F}" type="presOf" srcId="{A494AFBA-F401-4FDF-9AAB-5F0B35B51770}" destId="{86EE980A-188A-4586-9E3C-CE8BAC862FCF}" srcOrd="0" destOrd="0" presId="urn:microsoft.com/office/officeart/2005/8/layout/list1"/>
    <dgm:cxn modelId="{E3617994-F6F0-482C-8D59-7B9A818664B3}" type="presOf" srcId="{C88DC1C4-EA88-4837-AA70-BEDA1ABA0C9C}" destId="{B6A63076-F6F7-4450-979F-2845CC1EAD89}" srcOrd="0" destOrd="0" presId="urn:microsoft.com/office/officeart/2005/8/layout/list1"/>
    <dgm:cxn modelId="{D1822D22-E05C-4133-8B89-60EA2996FC2C}" srcId="{072A2F2B-E43F-49AA-81FF-44B7DA85BBA4}" destId="{A494AFBA-F401-4FDF-9AAB-5F0B35B51770}" srcOrd="3" destOrd="0" parTransId="{9829C082-EE0B-4925-BAD1-1647DBF5DC8E}" sibTransId="{45288B87-7251-4DCA-8863-DE31B691F888}"/>
    <dgm:cxn modelId="{DF79BB49-9780-4CE7-828A-A8C1289428C1}" srcId="{072A2F2B-E43F-49AA-81FF-44B7DA85BBA4}" destId="{CB2FBF53-39EA-4B01-9C7D-E2B60EE6E782}" srcOrd="2" destOrd="0" parTransId="{BE1F8437-046B-45E5-B653-D1863BAC9E05}" sibTransId="{6AA2A46E-E221-4560-BB99-7EAE613A7A14}"/>
    <dgm:cxn modelId="{E2E0ADF4-97FA-4814-B75B-3631212A5C83}" type="presOf" srcId="{CB2FBF53-39EA-4B01-9C7D-E2B60EE6E782}" destId="{4B90DE9B-11B7-46D0-91F5-148EEA1D415E}" srcOrd="0" destOrd="0" presId="urn:microsoft.com/office/officeart/2005/8/layout/list1"/>
    <dgm:cxn modelId="{255E2CD8-BFA6-4459-9345-252DBD7B85D6}" type="presOf" srcId="{CB2FBF53-39EA-4B01-9C7D-E2B60EE6E782}" destId="{DE4DEC5F-FD3D-484D-8F55-767F0F7F12E9}" srcOrd="1" destOrd="0" presId="urn:microsoft.com/office/officeart/2005/8/layout/list1"/>
    <dgm:cxn modelId="{C9E4FFF6-E2C5-4F2A-B6F0-6DE1E9A70A64}" type="presOf" srcId="{DD8AF541-3B9A-4C08-8028-99B66C2E8C18}" destId="{3CD0D79A-47AD-4FC1-B4D4-7D9D5D00939D}" srcOrd="1" destOrd="0" presId="urn:microsoft.com/office/officeart/2005/8/layout/list1"/>
    <dgm:cxn modelId="{69049BD6-5E3A-485F-8C26-FAA3EA34122F}" srcId="{072A2F2B-E43F-49AA-81FF-44B7DA85BBA4}" destId="{DD8AF541-3B9A-4C08-8028-99B66C2E8C18}" srcOrd="1" destOrd="0" parTransId="{7F8BC09F-8145-4811-B409-35E79E8BC91A}" sibTransId="{41B9B55B-2223-46D7-80B8-6D5850A4B204}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FE90E6B9-8523-46A2-8E0E-3CEDD56BD62B}" type="presOf" srcId="{A494AFBA-F401-4FDF-9AAB-5F0B35B51770}" destId="{F06B3874-37B1-40EE-8174-7587FCC51CA9}" srcOrd="1" destOrd="0" presId="urn:microsoft.com/office/officeart/2005/8/layout/list1"/>
    <dgm:cxn modelId="{2B3F9341-2C24-41C4-B235-6E6CC4E4A5DB}" type="presParOf" srcId="{9A7DC19B-BC6F-4EAD-95B3-0EF5CE9C2319}" destId="{881C89C4-B2AA-4D34-9625-6C056880D733}" srcOrd="0" destOrd="0" presId="urn:microsoft.com/office/officeart/2005/8/layout/list1"/>
    <dgm:cxn modelId="{94BE8AAF-3430-4281-A4B3-3D75343073AC}" type="presParOf" srcId="{881C89C4-B2AA-4D34-9625-6C056880D733}" destId="{B6A63076-F6F7-4450-979F-2845CC1EAD89}" srcOrd="0" destOrd="0" presId="urn:microsoft.com/office/officeart/2005/8/layout/list1"/>
    <dgm:cxn modelId="{877D6267-E093-4763-8D0E-722D4695939A}" type="presParOf" srcId="{881C89C4-B2AA-4D34-9625-6C056880D733}" destId="{87C73AD0-8207-4EA3-A6E0-07CF59BB8256}" srcOrd="1" destOrd="0" presId="urn:microsoft.com/office/officeart/2005/8/layout/list1"/>
    <dgm:cxn modelId="{409BD5F3-0F22-4EC6-971C-53869C2350AE}" type="presParOf" srcId="{9A7DC19B-BC6F-4EAD-95B3-0EF5CE9C2319}" destId="{0C37DEC8-FDFE-44CE-A388-0C5BD856320D}" srcOrd="1" destOrd="0" presId="urn:microsoft.com/office/officeart/2005/8/layout/list1"/>
    <dgm:cxn modelId="{6C2458B3-8148-44E4-9F98-D0ACDC5E354F}" type="presParOf" srcId="{9A7DC19B-BC6F-4EAD-95B3-0EF5CE9C2319}" destId="{F264851B-D8E1-4F5D-97C5-94EEEFE71A49}" srcOrd="2" destOrd="0" presId="urn:microsoft.com/office/officeart/2005/8/layout/list1"/>
    <dgm:cxn modelId="{9E7C1A7D-8D95-4342-A97C-6D0AD00508B1}" type="presParOf" srcId="{9A7DC19B-BC6F-4EAD-95B3-0EF5CE9C2319}" destId="{F178E0A3-0EDA-476E-A79F-988C09247AD4}" srcOrd="3" destOrd="0" presId="urn:microsoft.com/office/officeart/2005/8/layout/list1"/>
    <dgm:cxn modelId="{7ECA45FF-A5D5-4131-9FEE-66A47BE6F020}" type="presParOf" srcId="{9A7DC19B-BC6F-4EAD-95B3-0EF5CE9C2319}" destId="{1EA52129-748F-4FEA-9B42-E864EB914A15}" srcOrd="4" destOrd="0" presId="urn:microsoft.com/office/officeart/2005/8/layout/list1"/>
    <dgm:cxn modelId="{F775465A-66DA-4C7A-A74E-C796187187BB}" type="presParOf" srcId="{1EA52129-748F-4FEA-9B42-E864EB914A15}" destId="{707EEB06-D3A4-402C-B0A6-21B3D4670228}" srcOrd="0" destOrd="0" presId="urn:microsoft.com/office/officeart/2005/8/layout/list1"/>
    <dgm:cxn modelId="{B6760F24-2BDB-4015-A2EA-2544E83097C6}" type="presParOf" srcId="{1EA52129-748F-4FEA-9B42-E864EB914A15}" destId="{3CD0D79A-47AD-4FC1-B4D4-7D9D5D00939D}" srcOrd="1" destOrd="0" presId="urn:microsoft.com/office/officeart/2005/8/layout/list1"/>
    <dgm:cxn modelId="{9875EEFC-F7ED-4EAE-B417-483207EBECB9}" type="presParOf" srcId="{9A7DC19B-BC6F-4EAD-95B3-0EF5CE9C2319}" destId="{8EBFAB10-69D0-41C4-9D1C-8ADBE9B58FD9}" srcOrd="5" destOrd="0" presId="urn:microsoft.com/office/officeart/2005/8/layout/list1"/>
    <dgm:cxn modelId="{EB9B5244-856A-49DC-869D-089C4C1A362C}" type="presParOf" srcId="{9A7DC19B-BC6F-4EAD-95B3-0EF5CE9C2319}" destId="{B998E442-4C22-4949-B8CE-51C42002F6CD}" srcOrd="6" destOrd="0" presId="urn:microsoft.com/office/officeart/2005/8/layout/list1"/>
    <dgm:cxn modelId="{F0CC87BF-5CF0-444B-B2CE-EA1820F46F52}" type="presParOf" srcId="{9A7DC19B-BC6F-4EAD-95B3-0EF5CE9C2319}" destId="{71AE6747-47FB-4687-A0F5-8D94F67C3810}" srcOrd="7" destOrd="0" presId="urn:microsoft.com/office/officeart/2005/8/layout/list1"/>
    <dgm:cxn modelId="{74D41053-053A-4EFC-83B4-10312A6FD36D}" type="presParOf" srcId="{9A7DC19B-BC6F-4EAD-95B3-0EF5CE9C2319}" destId="{EA306037-13BC-48E0-8D8C-58F0D991E439}" srcOrd="8" destOrd="0" presId="urn:microsoft.com/office/officeart/2005/8/layout/list1"/>
    <dgm:cxn modelId="{7EAB783C-79EA-4E45-8ABE-ECE55E8531D2}" type="presParOf" srcId="{EA306037-13BC-48E0-8D8C-58F0D991E439}" destId="{4B90DE9B-11B7-46D0-91F5-148EEA1D415E}" srcOrd="0" destOrd="0" presId="urn:microsoft.com/office/officeart/2005/8/layout/list1"/>
    <dgm:cxn modelId="{51A21014-3339-4668-AA8A-8BBB65903C03}" type="presParOf" srcId="{EA306037-13BC-48E0-8D8C-58F0D991E439}" destId="{DE4DEC5F-FD3D-484D-8F55-767F0F7F12E9}" srcOrd="1" destOrd="0" presId="urn:microsoft.com/office/officeart/2005/8/layout/list1"/>
    <dgm:cxn modelId="{5ED474A8-30A2-4E2E-9D76-9E12BFB9D46E}" type="presParOf" srcId="{9A7DC19B-BC6F-4EAD-95B3-0EF5CE9C2319}" destId="{2EFF7135-6CA3-49EB-81FC-BD95CB8BEB3F}" srcOrd="9" destOrd="0" presId="urn:microsoft.com/office/officeart/2005/8/layout/list1"/>
    <dgm:cxn modelId="{CA73839E-CB21-4460-9BB5-BC05D5D51E2E}" type="presParOf" srcId="{9A7DC19B-BC6F-4EAD-95B3-0EF5CE9C2319}" destId="{E685797B-96F1-4FF5-8123-408092BD8682}" srcOrd="10" destOrd="0" presId="urn:microsoft.com/office/officeart/2005/8/layout/list1"/>
    <dgm:cxn modelId="{1B5E55F3-7E89-4674-9C21-7255730870B2}" type="presParOf" srcId="{9A7DC19B-BC6F-4EAD-95B3-0EF5CE9C2319}" destId="{E7E24EAF-9D75-4699-BDF2-A79C7FC3FF66}" srcOrd="11" destOrd="0" presId="urn:microsoft.com/office/officeart/2005/8/layout/list1"/>
    <dgm:cxn modelId="{B832F97E-DC2E-4E2A-995E-9BA9AECA0CA4}" type="presParOf" srcId="{9A7DC19B-BC6F-4EAD-95B3-0EF5CE9C2319}" destId="{BD17B07A-BD26-41CA-82AA-E1B979A2850F}" srcOrd="12" destOrd="0" presId="urn:microsoft.com/office/officeart/2005/8/layout/list1"/>
    <dgm:cxn modelId="{8892A275-591E-4456-9DA9-C10676E9F98C}" type="presParOf" srcId="{BD17B07A-BD26-41CA-82AA-E1B979A2850F}" destId="{86EE980A-188A-4586-9E3C-CE8BAC862FCF}" srcOrd="0" destOrd="0" presId="urn:microsoft.com/office/officeart/2005/8/layout/list1"/>
    <dgm:cxn modelId="{41AB1324-DC88-4133-ABA9-A012C9AD9806}" type="presParOf" srcId="{BD17B07A-BD26-41CA-82AA-E1B979A2850F}" destId="{F06B3874-37B1-40EE-8174-7587FCC51CA9}" srcOrd="1" destOrd="0" presId="urn:microsoft.com/office/officeart/2005/8/layout/list1"/>
    <dgm:cxn modelId="{96A92C1D-F4E1-4F5E-96D5-C57ED650047F}" type="presParOf" srcId="{9A7DC19B-BC6F-4EAD-95B3-0EF5CE9C2319}" destId="{4F97AA14-34C6-40AD-ABC1-1CEAF7366E91}" srcOrd="13" destOrd="0" presId="urn:microsoft.com/office/officeart/2005/8/layout/list1"/>
    <dgm:cxn modelId="{B710C311-06B9-452B-A40B-62DAC0FDA266}" type="presParOf" srcId="{9A7DC19B-BC6F-4EAD-95B3-0EF5CE9C2319}" destId="{37688C9E-C894-4679-940F-100F61D72CE9}" srcOrd="14" destOrd="0" presId="urn:microsoft.com/office/officeart/2005/8/layout/list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Latn-CS" sz="2400" b="1" dirty="0" smtClean="0">
              <a:latin typeface="Arial" pitchFamily="34" charset="0"/>
              <a:cs typeface="Arial" pitchFamily="34" charset="0"/>
            </a:rPr>
            <a:t>M</a:t>
          </a:r>
          <a:r>
            <a:rPr lang="sr-Cyrl-CS" sz="2400" b="1" dirty="0" smtClean="0">
              <a:latin typeface="Arial" pitchFamily="34" charset="0"/>
              <a:cs typeface="Arial" pitchFamily="34" charset="0"/>
            </a:rPr>
            <a:t>огућност напредовања (унапређења)</a:t>
          </a:r>
          <a:r>
            <a:rPr lang="sr-Latn-CS" sz="2400" b="1" dirty="0" smtClean="0">
              <a:latin typeface="Arial" pitchFamily="34" charset="0"/>
              <a:cs typeface="Arial" pitchFamily="34" charset="0"/>
            </a:rPr>
            <a:t>.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latin typeface="Arial" pitchFamily="34" charset="0"/>
              <a:cs typeface="Arial" pitchFamily="34" charset="0"/>
            </a:rPr>
            <a:t>Помагање људима</a:t>
          </a:r>
          <a:r>
            <a:rPr lang="sr-Latn-CS" sz="2400" b="1" dirty="0" smtClean="0">
              <a:latin typeface="Arial" pitchFamily="34" charset="0"/>
              <a:cs typeface="Arial" pitchFamily="34" charset="0"/>
            </a:rPr>
            <a:t>.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latin typeface="Arial" pitchFamily="34" charset="0"/>
              <a:cs typeface="Arial" pitchFamily="34" charset="0"/>
            </a:rPr>
            <a:t>Сталне промене и узбуђења или јасни, устаљени радни задаци</a:t>
          </a:r>
          <a:r>
            <a:rPr lang="sr-Latn-CS" sz="2400" b="1" dirty="0" smtClean="0">
              <a:latin typeface="Arial" pitchFamily="34" charset="0"/>
              <a:cs typeface="Arial" pitchFamily="34" charset="0"/>
            </a:rPr>
            <a:t>.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DD8AF541-3B9A-4C08-8028-99B66C2E8C18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Latn-CS" sz="2400" b="1" dirty="0" smtClean="0">
              <a:latin typeface="Arial" pitchFamily="34" charset="0"/>
              <a:cs typeface="Arial" pitchFamily="34" charset="0"/>
            </a:rPr>
            <a:t>O</a:t>
          </a:r>
          <a:r>
            <a:rPr lang="sr-Cyrl-CS" sz="2400" b="1" dirty="0" smtClean="0">
              <a:latin typeface="Arial" pitchFamily="34" charset="0"/>
              <a:cs typeface="Arial" pitchFamily="34" charset="0"/>
            </a:rPr>
            <a:t>стваривање свијих потенцијала и могућности</a:t>
          </a:r>
          <a:r>
            <a:rPr lang="sr-Latn-CS" sz="2400" b="1" dirty="0" smtClean="0">
              <a:latin typeface="Arial" pitchFamily="34" charset="0"/>
              <a:cs typeface="Arial" pitchFamily="34" charset="0"/>
            </a:rPr>
            <a:t>.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F8BC09F-8145-4811-B409-35E79E8BC91A}" type="parTrans" cxnId="{69049BD6-5E3A-485F-8C26-FAA3EA34122F}">
      <dgm:prSet/>
      <dgm:spPr/>
      <dgm:t>
        <a:bodyPr/>
        <a:lstStyle/>
        <a:p>
          <a:endParaRPr lang="sr-Latn-CS"/>
        </a:p>
      </dgm:t>
    </dgm:pt>
    <dgm:pt modelId="{41B9B55B-2223-46D7-80B8-6D5850A4B204}" type="sibTrans" cxnId="{69049BD6-5E3A-485F-8C26-FAA3EA34122F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4" custScaleX="131212" custLinFactNeighborX="840" custLinFactNeighborY="122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4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1EA52129-748F-4FEA-9B42-E864EB914A15}" type="pres">
      <dgm:prSet presAssocID="{DD8AF541-3B9A-4C08-8028-99B66C2E8C18}" presName="parentLin" presStyleCnt="0"/>
      <dgm:spPr/>
    </dgm:pt>
    <dgm:pt modelId="{707EEB06-D3A4-402C-B0A6-21B3D4670228}" type="pres">
      <dgm:prSet presAssocID="{DD8AF541-3B9A-4C08-8028-99B66C2E8C18}" presName="parentLeftMargin" presStyleLbl="node1" presStyleIdx="0" presStyleCnt="4" custScaleX="131212"/>
      <dgm:spPr/>
      <dgm:t>
        <a:bodyPr/>
        <a:lstStyle/>
        <a:p>
          <a:endParaRPr lang="en-US"/>
        </a:p>
      </dgm:t>
    </dgm:pt>
    <dgm:pt modelId="{3CD0D79A-47AD-4FC1-B4D4-7D9D5D00939D}" type="pres">
      <dgm:prSet presAssocID="{DD8AF541-3B9A-4C08-8028-99B66C2E8C18}" presName="parentText" presStyleLbl="node1" presStyleIdx="1" presStyleCnt="4" custScaleX="144422" custLinFactNeighborX="-42864" custLinFactNeighborY="539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8EBFAB10-69D0-41C4-9D1C-8ADBE9B58FD9}" type="pres">
      <dgm:prSet presAssocID="{DD8AF541-3B9A-4C08-8028-99B66C2E8C18}" presName="negativeSpace" presStyleCnt="0"/>
      <dgm:spPr/>
    </dgm:pt>
    <dgm:pt modelId="{B998E442-4C22-4949-B8CE-51C42002F6CD}" type="pres">
      <dgm:prSet presAssocID="{DD8AF541-3B9A-4C08-8028-99B66C2E8C18}" presName="childText" presStyleLbl="conFgAcc1" presStyleIdx="1" presStyleCnt="4">
        <dgm:presLayoutVars>
          <dgm:bulletEnabled val="1"/>
        </dgm:presLayoutVars>
      </dgm:prSet>
      <dgm:spPr/>
    </dgm:pt>
    <dgm:pt modelId="{71AE6747-47FB-4687-A0F5-8D94F67C3810}" type="pres">
      <dgm:prSet presAssocID="{41B9B55B-2223-46D7-80B8-6D5850A4B204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2" presStyleCnt="4" custScaleX="12360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2" presStyleCnt="4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3" presStyleCnt="4" custScaleX="136015" custLinFactNeighborX="840" custLinFactNeighborY="3205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B027A93-8088-4EE0-A0B0-FF90D2AF3F30}" type="presOf" srcId="{CB2FBF53-39EA-4B01-9C7D-E2B60EE6E782}" destId="{DE4DEC5F-FD3D-484D-8F55-767F0F7F12E9}" srcOrd="1" destOrd="0" presId="urn:microsoft.com/office/officeart/2005/8/layout/list1"/>
    <dgm:cxn modelId="{9B47757B-4ADF-4BEC-8454-B1D1F4E5BF46}" type="presOf" srcId="{DD8AF541-3B9A-4C08-8028-99B66C2E8C18}" destId="{707EEB06-D3A4-402C-B0A6-21B3D4670228}" srcOrd="0" destOrd="0" presId="urn:microsoft.com/office/officeart/2005/8/layout/list1"/>
    <dgm:cxn modelId="{D6BF8B7A-52A0-4771-B5B3-0FDD921853BB}" type="presOf" srcId="{C88DC1C4-EA88-4837-AA70-BEDA1ABA0C9C}" destId="{B6A63076-F6F7-4450-979F-2845CC1EAD89}" srcOrd="0" destOrd="0" presId="urn:microsoft.com/office/officeart/2005/8/layout/list1"/>
    <dgm:cxn modelId="{81A04CFB-D38B-4605-8816-FD6B56C80DD9}" type="presOf" srcId="{A494AFBA-F401-4FDF-9AAB-5F0B35B51770}" destId="{F06B3874-37B1-40EE-8174-7587FCC51CA9}" srcOrd="1" destOrd="0" presId="urn:microsoft.com/office/officeart/2005/8/layout/list1"/>
    <dgm:cxn modelId="{A115B6F4-4B0B-4894-B856-8DF4D7054D54}" type="presOf" srcId="{CB2FBF53-39EA-4B01-9C7D-E2B60EE6E782}" destId="{4B90DE9B-11B7-46D0-91F5-148EEA1D415E}" srcOrd="0" destOrd="0" presId="urn:microsoft.com/office/officeart/2005/8/layout/list1"/>
    <dgm:cxn modelId="{D1822D22-E05C-4133-8B89-60EA2996FC2C}" srcId="{072A2F2B-E43F-49AA-81FF-44B7DA85BBA4}" destId="{A494AFBA-F401-4FDF-9AAB-5F0B35B51770}" srcOrd="3" destOrd="0" parTransId="{9829C082-EE0B-4925-BAD1-1647DBF5DC8E}" sibTransId="{45288B87-7251-4DCA-8863-DE31B691F888}"/>
    <dgm:cxn modelId="{A4DC7441-AA66-412A-82CE-D6C0C0899DFB}" type="presOf" srcId="{C88DC1C4-EA88-4837-AA70-BEDA1ABA0C9C}" destId="{87C73AD0-8207-4EA3-A6E0-07CF59BB8256}" srcOrd="1" destOrd="0" presId="urn:microsoft.com/office/officeart/2005/8/layout/list1"/>
    <dgm:cxn modelId="{38F32C31-675B-44DA-A7CE-F7B5264779A5}" type="presOf" srcId="{DD8AF541-3B9A-4C08-8028-99B66C2E8C18}" destId="{3CD0D79A-47AD-4FC1-B4D4-7D9D5D00939D}" srcOrd="1" destOrd="0" presId="urn:microsoft.com/office/officeart/2005/8/layout/list1"/>
    <dgm:cxn modelId="{B4D68C59-353E-43A6-B845-3FA98D009F5C}" type="presOf" srcId="{072A2F2B-E43F-49AA-81FF-44B7DA85BBA4}" destId="{9A7DC19B-BC6F-4EAD-95B3-0EF5CE9C2319}" srcOrd="0" destOrd="0" presId="urn:microsoft.com/office/officeart/2005/8/layout/list1"/>
    <dgm:cxn modelId="{DF79BB49-9780-4CE7-828A-A8C1289428C1}" srcId="{072A2F2B-E43F-49AA-81FF-44B7DA85BBA4}" destId="{CB2FBF53-39EA-4B01-9C7D-E2B60EE6E782}" srcOrd="2" destOrd="0" parTransId="{BE1F8437-046B-45E5-B653-D1863BAC9E05}" sibTransId="{6AA2A46E-E221-4560-BB99-7EAE613A7A14}"/>
    <dgm:cxn modelId="{69049BD6-5E3A-485F-8C26-FAA3EA34122F}" srcId="{072A2F2B-E43F-49AA-81FF-44B7DA85BBA4}" destId="{DD8AF541-3B9A-4C08-8028-99B66C2E8C18}" srcOrd="1" destOrd="0" parTransId="{7F8BC09F-8145-4811-B409-35E79E8BC91A}" sibTransId="{41B9B55B-2223-46D7-80B8-6D5850A4B204}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41E0C0B1-3F7F-4313-8AE9-309BD71D4EE4}" type="presOf" srcId="{A494AFBA-F401-4FDF-9AAB-5F0B35B51770}" destId="{86EE980A-188A-4586-9E3C-CE8BAC862FCF}" srcOrd="0" destOrd="0" presId="urn:microsoft.com/office/officeart/2005/8/layout/list1"/>
    <dgm:cxn modelId="{1B34960A-F91C-473E-9C81-2838ED49CDD2}" type="presParOf" srcId="{9A7DC19B-BC6F-4EAD-95B3-0EF5CE9C2319}" destId="{881C89C4-B2AA-4D34-9625-6C056880D733}" srcOrd="0" destOrd="0" presId="urn:microsoft.com/office/officeart/2005/8/layout/list1"/>
    <dgm:cxn modelId="{A242E41A-B2F2-432B-87CC-087924C257D2}" type="presParOf" srcId="{881C89C4-B2AA-4D34-9625-6C056880D733}" destId="{B6A63076-F6F7-4450-979F-2845CC1EAD89}" srcOrd="0" destOrd="0" presId="urn:microsoft.com/office/officeart/2005/8/layout/list1"/>
    <dgm:cxn modelId="{35792340-AF96-4537-9AA4-BB67559F4CDD}" type="presParOf" srcId="{881C89C4-B2AA-4D34-9625-6C056880D733}" destId="{87C73AD0-8207-4EA3-A6E0-07CF59BB8256}" srcOrd="1" destOrd="0" presId="urn:microsoft.com/office/officeart/2005/8/layout/list1"/>
    <dgm:cxn modelId="{B43A97FA-C467-460F-A00B-40D96ED5EDF2}" type="presParOf" srcId="{9A7DC19B-BC6F-4EAD-95B3-0EF5CE9C2319}" destId="{0C37DEC8-FDFE-44CE-A388-0C5BD856320D}" srcOrd="1" destOrd="0" presId="urn:microsoft.com/office/officeart/2005/8/layout/list1"/>
    <dgm:cxn modelId="{1D17EB75-781E-4782-85C0-7C6E35F8137E}" type="presParOf" srcId="{9A7DC19B-BC6F-4EAD-95B3-0EF5CE9C2319}" destId="{F264851B-D8E1-4F5D-97C5-94EEEFE71A49}" srcOrd="2" destOrd="0" presId="urn:microsoft.com/office/officeart/2005/8/layout/list1"/>
    <dgm:cxn modelId="{2DFC139C-B06C-405A-BADB-F81D51AA48AF}" type="presParOf" srcId="{9A7DC19B-BC6F-4EAD-95B3-0EF5CE9C2319}" destId="{F178E0A3-0EDA-476E-A79F-988C09247AD4}" srcOrd="3" destOrd="0" presId="urn:microsoft.com/office/officeart/2005/8/layout/list1"/>
    <dgm:cxn modelId="{3D1B5AAB-B7E8-4662-8997-076317C2E130}" type="presParOf" srcId="{9A7DC19B-BC6F-4EAD-95B3-0EF5CE9C2319}" destId="{1EA52129-748F-4FEA-9B42-E864EB914A15}" srcOrd="4" destOrd="0" presId="urn:microsoft.com/office/officeart/2005/8/layout/list1"/>
    <dgm:cxn modelId="{7AAD0739-0157-42A4-B826-48DDA27BA035}" type="presParOf" srcId="{1EA52129-748F-4FEA-9B42-E864EB914A15}" destId="{707EEB06-D3A4-402C-B0A6-21B3D4670228}" srcOrd="0" destOrd="0" presId="urn:microsoft.com/office/officeart/2005/8/layout/list1"/>
    <dgm:cxn modelId="{F68A128A-F638-4FE7-BC2D-0F59FEDB03C1}" type="presParOf" srcId="{1EA52129-748F-4FEA-9B42-E864EB914A15}" destId="{3CD0D79A-47AD-4FC1-B4D4-7D9D5D00939D}" srcOrd="1" destOrd="0" presId="urn:microsoft.com/office/officeart/2005/8/layout/list1"/>
    <dgm:cxn modelId="{49FB34E6-C0D3-4351-8507-98E606CE6FAC}" type="presParOf" srcId="{9A7DC19B-BC6F-4EAD-95B3-0EF5CE9C2319}" destId="{8EBFAB10-69D0-41C4-9D1C-8ADBE9B58FD9}" srcOrd="5" destOrd="0" presId="urn:microsoft.com/office/officeart/2005/8/layout/list1"/>
    <dgm:cxn modelId="{CB9BFD63-AAF6-430C-B145-A72B9C6CFAAA}" type="presParOf" srcId="{9A7DC19B-BC6F-4EAD-95B3-0EF5CE9C2319}" destId="{B998E442-4C22-4949-B8CE-51C42002F6CD}" srcOrd="6" destOrd="0" presId="urn:microsoft.com/office/officeart/2005/8/layout/list1"/>
    <dgm:cxn modelId="{D3C56982-3B62-4295-A65D-39A53CFEEF5E}" type="presParOf" srcId="{9A7DC19B-BC6F-4EAD-95B3-0EF5CE9C2319}" destId="{71AE6747-47FB-4687-A0F5-8D94F67C3810}" srcOrd="7" destOrd="0" presId="urn:microsoft.com/office/officeart/2005/8/layout/list1"/>
    <dgm:cxn modelId="{B2539C06-FC64-49DF-97C9-2BB3D6F70DAF}" type="presParOf" srcId="{9A7DC19B-BC6F-4EAD-95B3-0EF5CE9C2319}" destId="{EA306037-13BC-48E0-8D8C-58F0D991E439}" srcOrd="8" destOrd="0" presId="urn:microsoft.com/office/officeart/2005/8/layout/list1"/>
    <dgm:cxn modelId="{DE0EE168-239C-4BDE-A49B-82548B49E8BA}" type="presParOf" srcId="{EA306037-13BC-48E0-8D8C-58F0D991E439}" destId="{4B90DE9B-11B7-46D0-91F5-148EEA1D415E}" srcOrd="0" destOrd="0" presId="urn:microsoft.com/office/officeart/2005/8/layout/list1"/>
    <dgm:cxn modelId="{33452E91-69C8-4E70-B27E-4B72B6D0686C}" type="presParOf" srcId="{EA306037-13BC-48E0-8D8C-58F0D991E439}" destId="{DE4DEC5F-FD3D-484D-8F55-767F0F7F12E9}" srcOrd="1" destOrd="0" presId="urn:microsoft.com/office/officeart/2005/8/layout/list1"/>
    <dgm:cxn modelId="{2DBD1315-616A-40BB-AD8A-13661C14646A}" type="presParOf" srcId="{9A7DC19B-BC6F-4EAD-95B3-0EF5CE9C2319}" destId="{2EFF7135-6CA3-49EB-81FC-BD95CB8BEB3F}" srcOrd="9" destOrd="0" presId="urn:microsoft.com/office/officeart/2005/8/layout/list1"/>
    <dgm:cxn modelId="{F059B294-D359-4B0A-ACC9-6E636C564CF7}" type="presParOf" srcId="{9A7DC19B-BC6F-4EAD-95B3-0EF5CE9C2319}" destId="{E685797B-96F1-4FF5-8123-408092BD8682}" srcOrd="10" destOrd="0" presId="urn:microsoft.com/office/officeart/2005/8/layout/list1"/>
    <dgm:cxn modelId="{77672BDD-46DF-4692-9CAB-042355914751}" type="presParOf" srcId="{9A7DC19B-BC6F-4EAD-95B3-0EF5CE9C2319}" destId="{E7E24EAF-9D75-4699-BDF2-A79C7FC3FF66}" srcOrd="11" destOrd="0" presId="urn:microsoft.com/office/officeart/2005/8/layout/list1"/>
    <dgm:cxn modelId="{60E6BD27-3A3A-4E2E-8A5C-8D6AD9569CAB}" type="presParOf" srcId="{9A7DC19B-BC6F-4EAD-95B3-0EF5CE9C2319}" destId="{BD17B07A-BD26-41CA-82AA-E1B979A2850F}" srcOrd="12" destOrd="0" presId="urn:microsoft.com/office/officeart/2005/8/layout/list1"/>
    <dgm:cxn modelId="{CE894096-90A7-48ED-8511-B68B4E00CE77}" type="presParOf" srcId="{BD17B07A-BD26-41CA-82AA-E1B979A2850F}" destId="{86EE980A-188A-4586-9E3C-CE8BAC862FCF}" srcOrd="0" destOrd="0" presId="urn:microsoft.com/office/officeart/2005/8/layout/list1"/>
    <dgm:cxn modelId="{4A732ECD-8F75-4980-BD73-92CD8B53A6AE}" type="presParOf" srcId="{BD17B07A-BD26-41CA-82AA-E1B979A2850F}" destId="{F06B3874-37B1-40EE-8174-7587FCC51CA9}" srcOrd="1" destOrd="0" presId="urn:microsoft.com/office/officeart/2005/8/layout/list1"/>
    <dgm:cxn modelId="{D250C706-F87F-4D35-90C2-0654664AB062}" type="presParOf" srcId="{9A7DC19B-BC6F-4EAD-95B3-0EF5CE9C2319}" destId="{4F97AA14-34C6-40AD-ABC1-1CEAF7366E91}" srcOrd="13" destOrd="0" presId="urn:microsoft.com/office/officeart/2005/8/layout/list1"/>
    <dgm:cxn modelId="{D8161AEE-8B76-4EF0-AA44-5F56D5568998}" type="presParOf" srcId="{9A7DC19B-BC6F-4EAD-95B3-0EF5CE9C2319}" destId="{37688C9E-C894-4679-940F-100F61D72CE9}" srcOrd="14" destOrd="0" presId="urn:microsoft.com/office/officeart/2005/8/layout/list1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A3A3057-5265-4011-BEB9-893F7371E730}" type="doc">
      <dgm:prSet loTypeId="urn:microsoft.com/office/officeart/2005/8/layout/hierarchy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9DF9409-690B-421C-BA3A-4BBAC232127C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3600" b="1" spc="3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Гимназија</a:t>
          </a:r>
          <a:r>
            <a:rPr lang="sr-Cyrl-CS" sz="36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/>
          </a:r>
          <a:br>
            <a:rPr lang="sr-Cyrl-CS" sz="36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</a:br>
          <a:r>
            <a:rPr lang="sr-Cyrl-CS" sz="3600" b="1" spc="3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“Урош Предић”</a:t>
          </a:r>
        </a:p>
        <a:p>
          <a:r>
            <a:rPr lang="sr-Cyrl-CS" sz="1600" b="1" spc="6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Игњата Барајевца 5</a:t>
          </a:r>
          <a:endParaRPr lang="en-US" sz="1000" b="1" spc="600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gm:t>
    </dgm:pt>
    <dgm:pt modelId="{5F5C3413-3B2D-4CA4-A99C-4F54FDF37B88}" type="parTrans" cxnId="{98E0A806-101B-4B35-ABFF-772F93203DF5}">
      <dgm:prSet/>
      <dgm:spPr/>
      <dgm:t>
        <a:bodyPr/>
        <a:lstStyle/>
        <a:p>
          <a:endParaRPr lang="en-US"/>
        </a:p>
      </dgm:t>
    </dgm:pt>
    <dgm:pt modelId="{B058E8F5-C56D-4F8B-A62D-DDB9511FA867}" type="sibTrans" cxnId="{98E0A806-101B-4B35-ABFF-772F93203DF5}">
      <dgm:prSet/>
      <dgm:spPr/>
      <dgm:t>
        <a:bodyPr/>
        <a:lstStyle/>
        <a:p>
          <a:endParaRPr lang="en-US"/>
        </a:p>
      </dgm:t>
    </dgm:pt>
    <dgm:pt modelId="{7EA9F726-82F0-416A-A152-8F1FB23AA6B8}">
      <dgm:prSet phldrT="[Text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ПРИРОДНО-МАТЕМАТИЧКИ СМЕР</a:t>
          </a:r>
          <a:r>
            <a:rPr lang="sr-Latn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endParaRPr lang="sr-Cyrl-CS" b="1" dirty="0" smtClean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r>
            <a:rPr lang="sr-Latn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</a:t>
          </a:r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4 год.→ </a:t>
          </a:r>
          <a:r>
            <a:rPr lang="sr-Latn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120 </a:t>
          </a:r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ученика)</a:t>
          </a:r>
          <a:endParaRPr lang="en-US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35BD6A0-ACFB-45A2-8520-2DF4F471AAF1}" type="parTrans" cxnId="{0141CDC0-5028-4219-98BB-F99AB29B0526}">
      <dgm:prSet/>
      <dgm:spPr/>
      <dgm:t>
        <a:bodyPr/>
        <a:lstStyle/>
        <a:p>
          <a:endParaRPr lang="en-US"/>
        </a:p>
      </dgm:t>
    </dgm:pt>
    <dgm:pt modelId="{8B89F3D1-50F5-4901-9782-4A747BF55611}" type="sibTrans" cxnId="{0141CDC0-5028-4219-98BB-F99AB29B0526}">
      <dgm:prSet/>
      <dgm:spPr/>
      <dgm:t>
        <a:bodyPr/>
        <a:lstStyle/>
        <a:p>
          <a:endParaRPr lang="en-US"/>
        </a:p>
      </dgm:t>
    </dgm:pt>
    <dgm:pt modelId="{58F2353C-CC98-4D12-9095-B64025322BB1}">
      <dgm:prSet phldrT="[Text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ДРУШТВЕНО-ЈЕЗИЧКИ СМЕР	</a:t>
          </a:r>
          <a:r>
            <a:rPr lang="sr-Latn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endParaRPr lang="sr-Cyrl-CS" b="1" dirty="0" smtClean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r>
            <a:rPr lang="sr-Latn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</a:t>
          </a:r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4 год. → </a:t>
          </a:r>
          <a:r>
            <a:rPr lang="sr-Latn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120 </a:t>
          </a:r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ученика)</a:t>
          </a:r>
          <a:endParaRPr lang="en-US" dirty="0">
            <a:solidFill>
              <a:schemeClr val="accent6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7F0D4A9-95A6-4B47-B911-C2B46A393BC7}" type="parTrans" cxnId="{3C574A97-5AEC-481A-ACAE-5938E79D525E}">
      <dgm:prSet/>
      <dgm:spPr/>
      <dgm:t>
        <a:bodyPr/>
        <a:lstStyle/>
        <a:p>
          <a:endParaRPr lang="en-US"/>
        </a:p>
      </dgm:t>
    </dgm:pt>
    <dgm:pt modelId="{0B374B01-C1F0-4149-9C92-8AC63074E983}" type="sibTrans" cxnId="{3C574A97-5AEC-481A-ACAE-5938E79D525E}">
      <dgm:prSet/>
      <dgm:spPr/>
      <dgm:t>
        <a:bodyPr/>
        <a:lstStyle/>
        <a:p>
          <a:endParaRPr lang="en-US"/>
        </a:p>
      </dgm:t>
    </dgm:pt>
    <dgm:pt modelId="{4C07EEE6-3451-4177-826B-B4B58A0CCA13}" type="pres">
      <dgm:prSet presAssocID="{4A3A3057-5265-4011-BEB9-893F7371E73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2F6DDA8-843C-499B-9DAF-365F2D85C8D6}" type="pres">
      <dgm:prSet presAssocID="{39DF9409-690B-421C-BA3A-4BBAC232127C}" presName="hierRoot1" presStyleCnt="0"/>
      <dgm:spPr/>
      <dgm:t>
        <a:bodyPr/>
        <a:lstStyle/>
        <a:p>
          <a:endParaRPr lang="sr-Latn-CS"/>
        </a:p>
      </dgm:t>
    </dgm:pt>
    <dgm:pt modelId="{AD8C8DAD-7D33-4C75-A947-A646B832CADF}" type="pres">
      <dgm:prSet presAssocID="{39DF9409-690B-421C-BA3A-4BBAC232127C}" presName="composite" presStyleCnt="0"/>
      <dgm:spPr/>
      <dgm:t>
        <a:bodyPr/>
        <a:lstStyle/>
        <a:p>
          <a:endParaRPr lang="sr-Latn-CS"/>
        </a:p>
      </dgm:t>
    </dgm:pt>
    <dgm:pt modelId="{02CBDC19-3778-4F24-B31F-8E20AFC21D5C}" type="pres">
      <dgm:prSet presAssocID="{39DF9409-690B-421C-BA3A-4BBAC232127C}" presName="background" presStyleLbl="node0" presStyleIdx="0" presStyleCnt="1"/>
      <dgm:spPr>
        <a:solidFill>
          <a:srgbClr val="FFFF00"/>
        </a:solidFill>
      </dgm:spPr>
      <dgm:t>
        <a:bodyPr/>
        <a:lstStyle/>
        <a:p>
          <a:endParaRPr lang="sr-Latn-CS"/>
        </a:p>
      </dgm:t>
    </dgm:pt>
    <dgm:pt modelId="{DD105AFB-D280-4D02-B1FA-3D37D9B29BC2}" type="pres">
      <dgm:prSet presAssocID="{39DF9409-690B-421C-BA3A-4BBAC232127C}" presName="text" presStyleLbl="fgAcc0" presStyleIdx="0" presStyleCnt="1" custScaleX="237780" custScaleY="12917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C1056B-327D-4601-9059-566568FF2F42}" type="pres">
      <dgm:prSet presAssocID="{39DF9409-690B-421C-BA3A-4BBAC232127C}" presName="hierChild2" presStyleCnt="0"/>
      <dgm:spPr/>
      <dgm:t>
        <a:bodyPr/>
        <a:lstStyle/>
        <a:p>
          <a:endParaRPr lang="sr-Latn-CS"/>
        </a:p>
      </dgm:t>
    </dgm:pt>
    <dgm:pt modelId="{1780CE69-47C1-4B78-B6A5-BF2F3DE53C49}" type="pres">
      <dgm:prSet presAssocID="{835BD6A0-ACFB-45A2-8520-2DF4F471AAF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CE75829-F75A-4CB9-8177-E94287D4089F}" type="pres">
      <dgm:prSet presAssocID="{7EA9F726-82F0-416A-A152-8F1FB23AA6B8}" presName="hierRoot2" presStyleCnt="0"/>
      <dgm:spPr/>
      <dgm:t>
        <a:bodyPr/>
        <a:lstStyle/>
        <a:p>
          <a:endParaRPr lang="sr-Latn-CS"/>
        </a:p>
      </dgm:t>
    </dgm:pt>
    <dgm:pt modelId="{8F3B5D05-3257-44C2-9B1F-22BE128DB2AA}" type="pres">
      <dgm:prSet presAssocID="{7EA9F726-82F0-416A-A152-8F1FB23AA6B8}" presName="composite2" presStyleCnt="0"/>
      <dgm:spPr/>
      <dgm:t>
        <a:bodyPr/>
        <a:lstStyle/>
        <a:p>
          <a:endParaRPr lang="sr-Latn-CS"/>
        </a:p>
      </dgm:t>
    </dgm:pt>
    <dgm:pt modelId="{57C13B38-2CC3-4D7E-82AA-F7414AAB727A}" type="pres">
      <dgm:prSet presAssocID="{7EA9F726-82F0-416A-A152-8F1FB23AA6B8}" presName="background2" presStyleLbl="node2" presStyleIdx="0" presStyleCnt="2"/>
      <dgm:spPr>
        <a:solidFill>
          <a:srgbClr val="FFFF00"/>
        </a:solidFill>
      </dgm:spPr>
      <dgm:t>
        <a:bodyPr/>
        <a:lstStyle/>
        <a:p>
          <a:endParaRPr lang="sr-Latn-CS"/>
        </a:p>
      </dgm:t>
    </dgm:pt>
    <dgm:pt modelId="{9AE6B925-3523-46CC-9DF5-501AD579379F}" type="pres">
      <dgm:prSet presAssocID="{7EA9F726-82F0-416A-A152-8F1FB23AA6B8}" presName="text2" presStyleLbl="fgAcc2" presStyleIdx="0" presStyleCnt="2" custScaleX="17758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6B7BC-767D-45FE-B8A3-F299E12ADE5A}" type="pres">
      <dgm:prSet presAssocID="{7EA9F726-82F0-416A-A152-8F1FB23AA6B8}" presName="hierChild3" presStyleCnt="0"/>
      <dgm:spPr/>
      <dgm:t>
        <a:bodyPr/>
        <a:lstStyle/>
        <a:p>
          <a:endParaRPr lang="sr-Latn-CS"/>
        </a:p>
      </dgm:t>
    </dgm:pt>
    <dgm:pt modelId="{82C46EB4-F188-41F0-8A13-0A2F5D8E3352}" type="pres">
      <dgm:prSet presAssocID="{77F0D4A9-95A6-4B47-B911-C2B46A393BC7}" presName="Name10" presStyleLbl="parChTrans1D2" presStyleIdx="1" presStyleCnt="2"/>
      <dgm:spPr/>
      <dgm:t>
        <a:bodyPr/>
        <a:lstStyle/>
        <a:p>
          <a:endParaRPr lang="en-US"/>
        </a:p>
      </dgm:t>
    </dgm:pt>
    <dgm:pt modelId="{524DFD65-8FEB-4A00-8618-4A0F6C36C963}" type="pres">
      <dgm:prSet presAssocID="{58F2353C-CC98-4D12-9095-B64025322BB1}" presName="hierRoot2" presStyleCnt="0"/>
      <dgm:spPr/>
      <dgm:t>
        <a:bodyPr/>
        <a:lstStyle/>
        <a:p>
          <a:endParaRPr lang="sr-Latn-CS"/>
        </a:p>
      </dgm:t>
    </dgm:pt>
    <dgm:pt modelId="{A31850BE-F9F4-4EBC-912A-C70D918988E4}" type="pres">
      <dgm:prSet presAssocID="{58F2353C-CC98-4D12-9095-B64025322BB1}" presName="composite2" presStyleCnt="0"/>
      <dgm:spPr/>
      <dgm:t>
        <a:bodyPr/>
        <a:lstStyle/>
        <a:p>
          <a:endParaRPr lang="sr-Latn-CS"/>
        </a:p>
      </dgm:t>
    </dgm:pt>
    <dgm:pt modelId="{D60B2DAE-2729-4C4C-A2AA-89DC363746DC}" type="pres">
      <dgm:prSet presAssocID="{58F2353C-CC98-4D12-9095-B64025322BB1}" presName="background2" presStyleLbl="node2" presStyleIdx="1" presStyleCnt="2"/>
      <dgm:spPr>
        <a:solidFill>
          <a:srgbClr val="FFFF00"/>
        </a:solidFill>
      </dgm:spPr>
      <dgm:t>
        <a:bodyPr/>
        <a:lstStyle/>
        <a:p>
          <a:endParaRPr lang="sr-Latn-CS"/>
        </a:p>
      </dgm:t>
    </dgm:pt>
    <dgm:pt modelId="{9A76FA7F-B22F-4190-8732-71E0C958F1EF}" type="pres">
      <dgm:prSet presAssocID="{58F2353C-CC98-4D12-9095-B64025322BB1}" presName="text2" presStyleLbl="fgAcc2" presStyleIdx="1" presStyleCnt="2" custScaleX="1681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474BBE-23D9-45DE-A1B7-882E784AA2C9}" type="pres">
      <dgm:prSet presAssocID="{58F2353C-CC98-4D12-9095-B64025322BB1}" presName="hierChild3" presStyleCnt="0"/>
      <dgm:spPr/>
      <dgm:t>
        <a:bodyPr/>
        <a:lstStyle/>
        <a:p>
          <a:endParaRPr lang="sr-Latn-CS"/>
        </a:p>
      </dgm:t>
    </dgm:pt>
  </dgm:ptLst>
  <dgm:cxnLst>
    <dgm:cxn modelId="{86F66424-8E56-4928-ACBD-978DE9D8106D}" type="presOf" srcId="{58F2353C-CC98-4D12-9095-B64025322BB1}" destId="{9A76FA7F-B22F-4190-8732-71E0C958F1EF}" srcOrd="0" destOrd="0" presId="urn:microsoft.com/office/officeart/2005/8/layout/hierarchy1"/>
    <dgm:cxn modelId="{98E0A806-101B-4B35-ABFF-772F93203DF5}" srcId="{4A3A3057-5265-4011-BEB9-893F7371E730}" destId="{39DF9409-690B-421C-BA3A-4BBAC232127C}" srcOrd="0" destOrd="0" parTransId="{5F5C3413-3B2D-4CA4-A99C-4F54FDF37B88}" sibTransId="{B058E8F5-C56D-4F8B-A62D-DDB9511FA867}"/>
    <dgm:cxn modelId="{6CC8A84F-49C1-4A9B-97D0-30DBB793BF4E}" type="presOf" srcId="{835BD6A0-ACFB-45A2-8520-2DF4F471AAF1}" destId="{1780CE69-47C1-4B78-B6A5-BF2F3DE53C49}" srcOrd="0" destOrd="0" presId="urn:microsoft.com/office/officeart/2005/8/layout/hierarchy1"/>
    <dgm:cxn modelId="{4C26CDB1-8012-480A-BA86-882FB71D058E}" type="presOf" srcId="{4A3A3057-5265-4011-BEB9-893F7371E730}" destId="{4C07EEE6-3451-4177-826B-B4B58A0CCA13}" srcOrd="0" destOrd="0" presId="urn:microsoft.com/office/officeart/2005/8/layout/hierarchy1"/>
    <dgm:cxn modelId="{3C574A97-5AEC-481A-ACAE-5938E79D525E}" srcId="{39DF9409-690B-421C-BA3A-4BBAC232127C}" destId="{58F2353C-CC98-4D12-9095-B64025322BB1}" srcOrd="1" destOrd="0" parTransId="{77F0D4A9-95A6-4B47-B911-C2B46A393BC7}" sibTransId="{0B374B01-C1F0-4149-9C92-8AC63074E983}"/>
    <dgm:cxn modelId="{0141CDC0-5028-4219-98BB-F99AB29B0526}" srcId="{39DF9409-690B-421C-BA3A-4BBAC232127C}" destId="{7EA9F726-82F0-416A-A152-8F1FB23AA6B8}" srcOrd="0" destOrd="0" parTransId="{835BD6A0-ACFB-45A2-8520-2DF4F471AAF1}" sibTransId="{8B89F3D1-50F5-4901-9782-4A747BF55611}"/>
    <dgm:cxn modelId="{9FC4CEDD-9394-4449-9785-5F7E120B5414}" type="presOf" srcId="{77F0D4A9-95A6-4B47-B911-C2B46A393BC7}" destId="{82C46EB4-F188-41F0-8A13-0A2F5D8E3352}" srcOrd="0" destOrd="0" presId="urn:microsoft.com/office/officeart/2005/8/layout/hierarchy1"/>
    <dgm:cxn modelId="{4761B03E-0F42-4345-B9B8-96C5C420BE97}" type="presOf" srcId="{39DF9409-690B-421C-BA3A-4BBAC232127C}" destId="{DD105AFB-D280-4D02-B1FA-3D37D9B29BC2}" srcOrd="0" destOrd="0" presId="urn:microsoft.com/office/officeart/2005/8/layout/hierarchy1"/>
    <dgm:cxn modelId="{E7F26BD2-4D51-4114-9CB7-36D0BD2327EE}" type="presOf" srcId="{7EA9F726-82F0-416A-A152-8F1FB23AA6B8}" destId="{9AE6B925-3523-46CC-9DF5-501AD579379F}" srcOrd="0" destOrd="0" presId="urn:microsoft.com/office/officeart/2005/8/layout/hierarchy1"/>
    <dgm:cxn modelId="{A926CC80-3A91-412C-8E40-C22E9EEBC178}" type="presParOf" srcId="{4C07EEE6-3451-4177-826B-B4B58A0CCA13}" destId="{72F6DDA8-843C-499B-9DAF-365F2D85C8D6}" srcOrd="0" destOrd="0" presId="urn:microsoft.com/office/officeart/2005/8/layout/hierarchy1"/>
    <dgm:cxn modelId="{389CF3BE-F1B2-4217-8671-04B1BC2BD065}" type="presParOf" srcId="{72F6DDA8-843C-499B-9DAF-365F2D85C8D6}" destId="{AD8C8DAD-7D33-4C75-A947-A646B832CADF}" srcOrd="0" destOrd="0" presId="urn:microsoft.com/office/officeart/2005/8/layout/hierarchy1"/>
    <dgm:cxn modelId="{32F81873-02AF-46E9-B842-4258473C7AD1}" type="presParOf" srcId="{AD8C8DAD-7D33-4C75-A947-A646B832CADF}" destId="{02CBDC19-3778-4F24-B31F-8E20AFC21D5C}" srcOrd="0" destOrd="0" presId="urn:microsoft.com/office/officeart/2005/8/layout/hierarchy1"/>
    <dgm:cxn modelId="{22D2C1F8-0595-4A8F-9708-1EA89D71264F}" type="presParOf" srcId="{AD8C8DAD-7D33-4C75-A947-A646B832CADF}" destId="{DD105AFB-D280-4D02-B1FA-3D37D9B29BC2}" srcOrd="1" destOrd="0" presId="urn:microsoft.com/office/officeart/2005/8/layout/hierarchy1"/>
    <dgm:cxn modelId="{33E28A7B-90CB-4D9F-A960-954DD0AADFC8}" type="presParOf" srcId="{72F6DDA8-843C-499B-9DAF-365F2D85C8D6}" destId="{5EC1056B-327D-4601-9059-566568FF2F42}" srcOrd="1" destOrd="0" presId="urn:microsoft.com/office/officeart/2005/8/layout/hierarchy1"/>
    <dgm:cxn modelId="{8F22732E-1115-4642-AE94-62C00F944686}" type="presParOf" srcId="{5EC1056B-327D-4601-9059-566568FF2F42}" destId="{1780CE69-47C1-4B78-B6A5-BF2F3DE53C49}" srcOrd="0" destOrd="0" presId="urn:microsoft.com/office/officeart/2005/8/layout/hierarchy1"/>
    <dgm:cxn modelId="{195381D1-C73B-4DE5-98D4-84081275EB9D}" type="presParOf" srcId="{5EC1056B-327D-4601-9059-566568FF2F42}" destId="{7CE75829-F75A-4CB9-8177-E94287D4089F}" srcOrd="1" destOrd="0" presId="urn:microsoft.com/office/officeart/2005/8/layout/hierarchy1"/>
    <dgm:cxn modelId="{9CBB76B1-EAD7-47E5-97D1-2C0A173126C9}" type="presParOf" srcId="{7CE75829-F75A-4CB9-8177-E94287D4089F}" destId="{8F3B5D05-3257-44C2-9B1F-22BE128DB2AA}" srcOrd="0" destOrd="0" presId="urn:microsoft.com/office/officeart/2005/8/layout/hierarchy1"/>
    <dgm:cxn modelId="{4C8CE30B-7088-4483-A8B3-CD1B95BFC67C}" type="presParOf" srcId="{8F3B5D05-3257-44C2-9B1F-22BE128DB2AA}" destId="{57C13B38-2CC3-4D7E-82AA-F7414AAB727A}" srcOrd="0" destOrd="0" presId="urn:microsoft.com/office/officeart/2005/8/layout/hierarchy1"/>
    <dgm:cxn modelId="{B05CDB4D-4A5F-4C72-BEA7-B7CCAEE43C53}" type="presParOf" srcId="{8F3B5D05-3257-44C2-9B1F-22BE128DB2AA}" destId="{9AE6B925-3523-46CC-9DF5-501AD579379F}" srcOrd="1" destOrd="0" presId="urn:microsoft.com/office/officeart/2005/8/layout/hierarchy1"/>
    <dgm:cxn modelId="{8661C64F-1A44-4520-BE3F-B642D24884CB}" type="presParOf" srcId="{7CE75829-F75A-4CB9-8177-E94287D4089F}" destId="{5866B7BC-767D-45FE-B8A3-F299E12ADE5A}" srcOrd="1" destOrd="0" presId="urn:microsoft.com/office/officeart/2005/8/layout/hierarchy1"/>
    <dgm:cxn modelId="{23A03DAD-B9D5-4BF0-A994-9D24617E7107}" type="presParOf" srcId="{5EC1056B-327D-4601-9059-566568FF2F42}" destId="{82C46EB4-F188-41F0-8A13-0A2F5D8E3352}" srcOrd="2" destOrd="0" presId="urn:microsoft.com/office/officeart/2005/8/layout/hierarchy1"/>
    <dgm:cxn modelId="{9413CF79-4036-474F-8EEA-CD881E88C218}" type="presParOf" srcId="{5EC1056B-327D-4601-9059-566568FF2F42}" destId="{524DFD65-8FEB-4A00-8618-4A0F6C36C963}" srcOrd="3" destOrd="0" presId="urn:microsoft.com/office/officeart/2005/8/layout/hierarchy1"/>
    <dgm:cxn modelId="{E7D26E35-0449-47FB-BEF0-2D035F2062CD}" type="presParOf" srcId="{524DFD65-8FEB-4A00-8618-4A0F6C36C963}" destId="{A31850BE-F9F4-4EBC-912A-C70D918988E4}" srcOrd="0" destOrd="0" presId="urn:microsoft.com/office/officeart/2005/8/layout/hierarchy1"/>
    <dgm:cxn modelId="{4C2B7F8A-0732-40E4-A9BD-033D95E1F463}" type="presParOf" srcId="{A31850BE-F9F4-4EBC-912A-C70D918988E4}" destId="{D60B2DAE-2729-4C4C-A2AA-89DC363746DC}" srcOrd="0" destOrd="0" presId="urn:microsoft.com/office/officeart/2005/8/layout/hierarchy1"/>
    <dgm:cxn modelId="{B5C19A4A-3637-4ED3-9F6E-FC392B9B6083}" type="presParOf" srcId="{A31850BE-F9F4-4EBC-912A-C70D918988E4}" destId="{9A76FA7F-B22F-4190-8732-71E0C958F1EF}" srcOrd="1" destOrd="0" presId="urn:microsoft.com/office/officeart/2005/8/layout/hierarchy1"/>
    <dgm:cxn modelId="{2B74FB5D-479B-4C7B-A061-D4F7324A259E}" type="presParOf" srcId="{524DFD65-8FEB-4A00-8618-4A0F6C36C963}" destId="{2C474BBE-23D9-45DE-A1B7-882E784AA2C9}" srcOrd="1" destOrd="0" presId="urn:microsoft.com/office/officeart/2005/8/layout/hierarchy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A3A3057-5265-4011-BEB9-893F7371E730}" type="doc">
      <dgm:prSet loTypeId="urn:microsoft.com/office/officeart/2005/8/layout/hierarchy1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39DF9409-690B-421C-BA3A-4BBAC232127C}">
      <dgm:prSet phldrT="[Text]" custT="1"/>
      <dgm:spPr/>
      <dgm:t>
        <a:bodyPr/>
        <a:lstStyle/>
        <a:p>
          <a:endParaRPr lang="sr-Cyrl-CS" sz="32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  <a:cs typeface="Arial" pitchFamily="34" charset="0"/>
          </a:endParaRPr>
        </a:p>
        <a:p>
          <a:r>
            <a:rPr lang="sr-Cyrl-C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rPr>
            <a:t>Медицинска школа</a:t>
          </a:r>
        </a:p>
        <a:p>
          <a:r>
            <a:rPr lang="sr-Cyrl-C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rPr>
            <a:t>“Стевица Јовановић”</a:t>
          </a:r>
        </a:p>
        <a:p>
          <a:r>
            <a:rPr lang="sr-Cyrl-CS" sz="2400" b="1" spc="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Пастерова 2</a:t>
          </a:r>
        </a:p>
        <a:p>
          <a:r>
            <a:rPr lang="sr-Cyrl-CS" sz="3200" dirty="0" smtClean="0"/>
            <a:t/>
          </a:r>
          <a:br>
            <a:rPr lang="sr-Cyrl-CS" sz="3200" dirty="0" smtClean="0"/>
          </a:br>
          <a:endParaRPr lang="en-US" sz="3200" b="1" dirty="0">
            <a:latin typeface="Arial Black" pitchFamily="34" charset="0"/>
          </a:endParaRPr>
        </a:p>
      </dgm:t>
    </dgm:pt>
    <dgm:pt modelId="{5F5C3413-3B2D-4CA4-A99C-4F54FDF37B88}" type="parTrans" cxnId="{98E0A806-101B-4B35-ABFF-772F93203DF5}">
      <dgm:prSet/>
      <dgm:spPr/>
      <dgm:t>
        <a:bodyPr/>
        <a:lstStyle/>
        <a:p>
          <a:endParaRPr lang="en-US"/>
        </a:p>
      </dgm:t>
    </dgm:pt>
    <dgm:pt modelId="{B058E8F5-C56D-4F8B-A62D-DDB9511FA867}" type="sibTrans" cxnId="{98E0A806-101B-4B35-ABFF-772F93203DF5}">
      <dgm:prSet/>
      <dgm:spPr/>
      <dgm:t>
        <a:bodyPr/>
        <a:lstStyle/>
        <a:p>
          <a:endParaRPr lang="en-US"/>
        </a:p>
      </dgm:t>
    </dgm:pt>
    <dgm:pt modelId="{7EA9F726-82F0-416A-A152-8F1FB23AA6B8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МЕДИЦИНСКА СЕСТРА-ТЕХНИЧАР </a:t>
          </a:r>
        </a:p>
        <a:p>
          <a:r>
            <a: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</a:t>
          </a:r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4 год. </a:t>
          </a:r>
          <a:r>
            <a:rPr lang="sr-Cyrl-C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→</a:t>
          </a:r>
          <a:r>
            <a:rPr lang="sr-Cyrl-CS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r>
            <a: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120 </a:t>
          </a:r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ученика)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35BD6A0-ACFB-45A2-8520-2DF4F471AAF1}" type="parTrans" cxnId="{0141CDC0-5028-4219-98BB-F99AB29B0526}">
      <dgm:prSet/>
      <dgm:spPr/>
      <dgm:t>
        <a:bodyPr/>
        <a:lstStyle/>
        <a:p>
          <a:endParaRPr lang="en-US"/>
        </a:p>
      </dgm:t>
    </dgm:pt>
    <dgm:pt modelId="{8B89F3D1-50F5-4901-9782-4A747BF55611}" type="sibTrans" cxnId="{0141CDC0-5028-4219-98BB-F99AB29B0526}">
      <dgm:prSet/>
      <dgm:spPr/>
      <dgm:t>
        <a:bodyPr/>
        <a:lstStyle/>
        <a:p>
          <a:endParaRPr lang="en-US"/>
        </a:p>
      </dgm:t>
    </dgm:pt>
    <dgm:pt modelId="{58F2353C-CC98-4D12-9095-B64025322BB1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ЗДРАВСТВЕНА НЕГОВАТЕЉИЦА -   НЕГОВАТЕЉ – ОГЛЕД </a:t>
          </a:r>
        </a:p>
        <a:p>
          <a:r>
            <a: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</a:t>
          </a:r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3 год. </a:t>
          </a:r>
          <a:r>
            <a:rPr lang="sr-Cyrl-C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→ </a:t>
          </a:r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r>
            <a: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20 </a:t>
          </a:r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ученика)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7F0D4A9-95A6-4B47-B911-C2B46A393BC7}" type="parTrans" cxnId="{3C574A97-5AEC-481A-ACAE-5938E79D525E}">
      <dgm:prSet/>
      <dgm:spPr/>
      <dgm:t>
        <a:bodyPr/>
        <a:lstStyle/>
        <a:p>
          <a:endParaRPr lang="en-US"/>
        </a:p>
      </dgm:t>
    </dgm:pt>
    <dgm:pt modelId="{0B374B01-C1F0-4149-9C92-8AC63074E983}" type="sibTrans" cxnId="{3C574A97-5AEC-481A-ACAE-5938E79D525E}">
      <dgm:prSet/>
      <dgm:spPr/>
      <dgm:t>
        <a:bodyPr/>
        <a:lstStyle/>
        <a:p>
          <a:endParaRPr lang="en-US"/>
        </a:p>
      </dgm:t>
    </dgm:pt>
    <dgm:pt modelId="{4C07EEE6-3451-4177-826B-B4B58A0CCA13}" type="pres">
      <dgm:prSet presAssocID="{4A3A3057-5265-4011-BEB9-893F7371E73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2F6DDA8-843C-499B-9DAF-365F2D85C8D6}" type="pres">
      <dgm:prSet presAssocID="{39DF9409-690B-421C-BA3A-4BBAC232127C}" presName="hierRoot1" presStyleCnt="0"/>
      <dgm:spPr/>
      <dgm:t>
        <a:bodyPr/>
        <a:lstStyle/>
        <a:p>
          <a:endParaRPr lang="sr-Latn-CS"/>
        </a:p>
      </dgm:t>
    </dgm:pt>
    <dgm:pt modelId="{AD8C8DAD-7D33-4C75-A947-A646B832CADF}" type="pres">
      <dgm:prSet presAssocID="{39DF9409-690B-421C-BA3A-4BBAC232127C}" presName="composite" presStyleCnt="0"/>
      <dgm:spPr/>
      <dgm:t>
        <a:bodyPr/>
        <a:lstStyle/>
        <a:p>
          <a:endParaRPr lang="sr-Latn-CS"/>
        </a:p>
      </dgm:t>
    </dgm:pt>
    <dgm:pt modelId="{02CBDC19-3778-4F24-B31F-8E20AFC21D5C}" type="pres">
      <dgm:prSet presAssocID="{39DF9409-690B-421C-BA3A-4BBAC232127C}" presName="background" presStyleLbl="node0" presStyleIdx="0" presStyleCnt="1"/>
      <dgm:spPr/>
      <dgm:t>
        <a:bodyPr/>
        <a:lstStyle/>
        <a:p>
          <a:endParaRPr lang="sr-Latn-CS"/>
        </a:p>
      </dgm:t>
    </dgm:pt>
    <dgm:pt modelId="{DD105AFB-D280-4D02-B1FA-3D37D9B29BC2}" type="pres">
      <dgm:prSet presAssocID="{39DF9409-690B-421C-BA3A-4BBAC232127C}" presName="text" presStyleLbl="fgAcc0" presStyleIdx="0" presStyleCnt="1" custScaleX="295950" custScaleY="2479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C1056B-327D-4601-9059-566568FF2F42}" type="pres">
      <dgm:prSet presAssocID="{39DF9409-690B-421C-BA3A-4BBAC232127C}" presName="hierChild2" presStyleCnt="0"/>
      <dgm:spPr/>
      <dgm:t>
        <a:bodyPr/>
        <a:lstStyle/>
        <a:p>
          <a:endParaRPr lang="sr-Latn-CS"/>
        </a:p>
      </dgm:t>
    </dgm:pt>
    <dgm:pt modelId="{1780CE69-47C1-4B78-B6A5-BF2F3DE53C49}" type="pres">
      <dgm:prSet presAssocID="{835BD6A0-ACFB-45A2-8520-2DF4F471AAF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CE75829-F75A-4CB9-8177-E94287D4089F}" type="pres">
      <dgm:prSet presAssocID="{7EA9F726-82F0-416A-A152-8F1FB23AA6B8}" presName="hierRoot2" presStyleCnt="0"/>
      <dgm:spPr/>
      <dgm:t>
        <a:bodyPr/>
        <a:lstStyle/>
        <a:p>
          <a:endParaRPr lang="sr-Latn-CS"/>
        </a:p>
      </dgm:t>
    </dgm:pt>
    <dgm:pt modelId="{8F3B5D05-3257-44C2-9B1F-22BE128DB2AA}" type="pres">
      <dgm:prSet presAssocID="{7EA9F726-82F0-416A-A152-8F1FB23AA6B8}" presName="composite2" presStyleCnt="0"/>
      <dgm:spPr/>
      <dgm:t>
        <a:bodyPr/>
        <a:lstStyle/>
        <a:p>
          <a:endParaRPr lang="sr-Latn-CS"/>
        </a:p>
      </dgm:t>
    </dgm:pt>
    <dgm:pt modelId="{57C13B38-2CC3-4D7E-82AA-F7414AAB727A}" type="pres">
      <dgm:prSet presAssocID="{7EA9F726-82F0-416A-A152-8F1FB23AA6B8}" presName="background2" presStyleLbl="node2" presStyleIdx="0" presStyleCnt="2"/>
      <dgm:spPr/>
      <dgm:t>
        <a:bodyPr/>
        <a:lstStyle/>
        <a:p>
          <a:endParaRPr lang="sr-Latn-CS"/>
        </a:p>
      </dgm:t>
    </dgm:pt>
    <dgm:pt modelId="{9AE6B925-3523-46CC-9DF5-501AD579379F}" type="pres">
      <dgm:prSet presAssocID="{7EA9F726-82F0-416A-A152-8F1FB23AA6B8}" presName="text2" presStyleLbl="fgAcc2" presStyleIdx="0" presStyleCnt="2" custScaleX="2234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6B7BC-767D-45FE-B8A3-F299E12ADE5A}" type="pres">
      <dgm:prSet presAssocID="{7EA9F726-82F0-416A-A152-8F1FB23AA6B8}" presName="hierChild3" presStyleCnt="0"/>
      <dgm:spPr/>
      <dgm:t>
        <a:bodyPr/>
        <a:lstStyle/>
        <a:p>
          <a:endParaRPr lang="sr-Latn-CS"/>
        </a:p>
      </dgm:t>
    </dgm:pt>
    <dgm:pt modelId="{82C46EB4-F188-41F0-8A13-0A2F5D8E3352}" type="pres">
      <dgm:prSet presAssocID="{77F0D4A9-95A6-4B47-B911-C2B46A393BC7}" presName="Name10" presStyleLbl="parChTrans1D2" presStyleIdx="1" presStyleCnt="2"/>
      <dgm:spPr/>
      <dgm:t>
        <a:bodyPr/>
        <a:lstStyle/>
        <a:p>
          <a:endParaRPr lang="en-US"/>
        </a:p>
      </dgm:t>
    </dgm:pt>
    <dgm:pt modelId="{524DFD65-8FEB-4A00-8618-4A0F6C36C963}" type="pres">
      <dgm:prSet presAssocID="{58F2353C-CC98-4D12-9095-B64025322BB1}" presName="hierRoot2" presStyleCnt="0"/>
      <dgm:spPr/>
      <dgm:t>
        <a:bodyPr/>
        <a:lstStyle/>
        <a:p>
          <a:endParaRPr lang="sr-Latn-CS"/>
        </a:p>
      </dgm:t>
    </dgm:pt>
    <dgm:pt modelId="{A31850BE-F9F4-4EBC-912A-C70D918988E4}" type="pres">
      <dgm:prSet presAssocID="{58F2353C-CC98-4D12-9095-B64025322BB1}" presName="composite2" presStyleCnt="0"/>
      <dgm:spPr/>
      <dgm:t>
        <a:bodyPr/>
        <a:lstStyle/>
        <a:p>
          <a:endParaRPr lang="sr-Latn-CS"/>
        </a:p>
      </dgm:t>
    </dgm:pt>
    <dgm:pt modelId="{D60B2DAE-2729-4C4C-A2AA-89DC363746DC}" type="pres">
      <dgm:prSet presAssocID="{58F2353C-CC98-4D12-9095-B64025322BB1}" presName="background2" presStyleLbl="node2" presStyleIdx="1" presStyleCnt="2"/>
      <dgm:spPr/>
      <dgm:t>
        <a:bodyPr/>
        <a:lstStyle/>
        <a:p>
          <a:endParaRPr lang="sr-Latn-CS"/>
        </a:p>
      </dgm:t>
    </dgm:pt>
    <dgm:pt modelId="{9A76FA7F-B22F-4190-8732-71E0C958F1EF}" type="pres">
      <dgm:prSet presAssocID="{58F2353C-CC98-4D12-9095-B64025322BB1}" presName="text2" presStyleLbl="fgAcc2" presStyleIdx="1" presStyleCnt="2" custScaleX="168149" custLinFactNeighborX="546" custLinFactNeighborY="-18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474BBE-23D9-45DE-A1B7-882E784AA2C9}" type="pres">
      <dgm:prSet presAssocID="{58F2353C-CC98-4D12-9095-B64025322BB1}" presName="hierChild3" presStyleCnt="0"/>
      <dgm:spPr/>
      <dgm:t>
        <a:bodyPr/>
        <a:lstStyle/>
        <a:p>
          <a:endParaRPr lang="sr-Latn-CS"/>
        </a:p>
      </dgm:t>
    </dgm:pt>
  </dgm:ptLst>
  <dgm:cxnLst>
    <dgm:cxn modelId="{897700B1-66EA-4B62-82C6-9D2958055E20}" type="presOf" srcId="{77F0D4A9-95A6-4B47-B911-C2B46A393BC7}" destId="{82C46EB4-F188-41F0-8A13-0A2F5D8E3352}" srcOrd="0" destOrd="0" presId="urn:microsoft.com/office/officeart/2005/8/layout/hierarchy1"/>
    <dgm:cxn modelId="{9534F89C-6AFF-45ED-8FE3-3EA83DFCA8FE}" type="presOf" srcId="{39DF9409-690B-421C-BA3A-4BBAC232127C}" destId="{DD105AFB-D280-4D02-B1FA-3D37D9B29BC2}" srcOrd="0" destOrd="0" presId="urn:microsoft.com/office/officeart/2005/8/layout/hierarchy1"/>
    <dgm:cxn modelId="{8912AD46-0C54-4E45-AC00-AD399ABCA5BF}" type="presOf" srcId="{58F2353C-CC98-4D12-9095-B64025322BB1}" destId="{9A76FA7F-B22F-4190-8732-71E0C958F1EF}" srcOrd="0" destOrd="0" presId="urn:microsoft.com/office/officeart/2005/8/layout/hierarchy1"/>
    <dgm:cxn modelId="{3C574A97-5AEC-481A-ACAE-5938E79D525E}" srcId="{39DF9409-690B-421C-BA3A-4BBAC232127C}" destId="{58F2353C-CC98-4D12-9095-B64025322BB1}" srcOrd="1" destOrd="0" parTransId="{77F0D4A9-95A6-4B47-B911-C2B46A393BC7}" sibTransId="{0B374B01-C1F0-4149-9C92-8AC63074E983}"/>
    <dgm:cxn modelId="{34360D0C-C43C-4D1A-ACA7-0D0C0563133C}" type="presOf" srcId="{4A3A3057-5265-4011-BEB9-893F7371E730}" destId="{4C07EEE6-3451-4177-826B-B4B58A0CCA13}" srcOrd="0" destOrd="0" presId="urn:microsoft.com/office/officeart/2005/8/layout/hierarchy1"/>
    <dgm:cxn modelId="{013F5851-EF70-46D3-BE91-858D0E080DE2}" type="presOf" srcId="{835BD6A0-ACFB-45A2-8520-2DF4F471AAF1}" destId="{1780CE69-47C1-4B78-B6A5-BF2F3DE53C49}" srcOrd="0" destOrd="0" presId="urn:microsoft.com/office/officeart/2005/8/layout/hierarchy1"/>
    <dgm:cxn modelId="{0141CDC0-5028-4219-98BB-F99AB29B0526}" srcId="{39DF9409-690B-421C-BA3A-4BBAC232127C}" destId="{7EA9F726-82F0-416A-A152-8F1FB23AA6B8}" srcOrd="0" destOrd="0" parTransId="{835BD6A0-ACFB-45A2-8520-2DF4F471AAF1}" sibTransId="{8B89F3D1-50F5-4901-9782-4A747BF55611}"/>
    <dgm:cxn modelId="{98E0A806-101B-4B35-ABFF-772F93203DF5}" srcId="{4A3A3057-5265-4011-BEB9-893F7371E730}" destId="{39DF9409-690B-421C-BA3A-4BBAC232127C}" srcOrd="0" destOrd="0" parTransId="{5F5C3413-3B2D-4CA4-A99C-4F54FDF37B88}" sibTransId="{B058E8F5-C56D-4F8B-A62D-DDB9511FA867}"/>
    <dgm:cxn modelId="{E2C48980-0030-4DBC-8D7F-41BAC3EE1C3C}" type="presOf" srcId="{7EA9F726-82F0-416A-A152-8F1FB23AA6B8}" destId="{9AE6B925-3523-46CC-9DF5-501AD579379F}" srcOrd="0" destOrd="0" presId="urn:microsoft.com/office/officeart/2005/8/layout/hierarchy1"/>
    <dgm:cxn modelId="{1A8D5345-7D13-4E33-B0E4-6C83339A2E2C}" type="presParOf" srcId="{4C07EEE6-3451-4177-826B-B4B58A0CCA13}" destId="{72F6DDA8-843C-499B-9DAF-365F2D85C8D6}" srcOrd="0" destOrd="0" presId="urn:microsoft.com/office/officeart/2005/8/layout/hierarchy1"/>
    <dgm:cxn modelId="{72D88513-0AF9-4146-BE5D-1BC4259F7DBC}" type="presParOf" srcId="{72F6DDA8-843C-499B-9DAF-365F2D85C8D6}" destId="{AD8C8DAD-7D33-4C75-A947-A646B832CADF}" srcOrd="0" destOrd="0" presId="urn:microsoft.com/office/officeart/2005/8/layout/hierarchy1"/>
    <dgm:cxn modelId="{58A5BEDA-C55C-44FE-BA8B-BE26204F0860}" type="presParOf" srcId="{AD8C8DAD-7D33-4C75-A947-A646B832CADF}" destId="{02CBDC19-3778-4F24-B31F-8E20AFC21D5C}" srcOrd="0" destOrd="0" presId="urn:microsoft.com/office/officeart/2005/8/layout/hierarchy1"/>
    <dgm:cxn modelId="{38066A70-61E4-40BB-B83F-8D6236BB7D0D}" type="presParOf" srcId="{AD8C8DAD-7D33-4C75-A947-A646B832CADF}" destId="{DD105AFB-D280-4D02-B1FA-3D37D9B29BC2}" srcOrd="1" destOrd="0" presId="urn:microsoft.com/office/officeart/2005/8/layout/hierarchy1"/>
    <dgm:cxn modelId="{4A2F5F70-1197-4823-9F69-222C95675191}" type="presParOf" srcId="{72F6DDA8-843C-499B-9DAF-365F2D85C8D6}" destId="{5EC1056B-327D-4601-9059-566568FF2F42}" srcOrd="1" destOrd="0" presId="urn:microsoft.com/office/officeart/2005/8/layout/hierarchy1"/>
    <dgm:cxn modelId="{9F1F0796-F38A-459C-BE3C-F88AC50ECFA6}" type="presParOf" srcId="{5EC1056B-327D-4601-9059-566568FF2F42}" destId="{1780CE69-47C1-4B78-B6A5-BF2F3DE53C49}" srcOrd="0" destOrd="0" presId="urn:microsoft.com/office/officeart/2005/8/layout/hierarchy1"/>
    <dgm:cxn modelId="{1CC01AF7-2299-448A-B68C-056365FFE713}" type="presParOf" srcId="{5EC1056B-327D-4601-9059-566568FF2F42}" destId="{7CE75829-F75A-4CB9-8177-E94287D4089F}" srcOrd="1" destOrd="0" presId="urn:microsoft.com/office/officeart/2005/8/layout/hierarchy1"/>
    <dgm:cxn modelId="{18E5C303-7609-4CE6-A61F-DBD669507E45}" type="presParOf" srcId="{7CE75829-F75A-4CB9-8177-E94287D4089F}" destId="{8F3B5D05-3257-44C2-9B1F-22BE128DB2AA}" srcOrd="0" destOrd="0" presId="urn:microsoft.com/office/officeart/2005/8/layout/hierarchy1"/>
    <dgm:cxn modelId="{22B359CF-897E-405A-98C0-1359036CD44B}" type="presParOf" srcId="{8F3B5D05-3257-44C2-9B1F-22BE128DB2AA}" destId="{57C13B38-2CC3-4D7E-82AA-F7414AAB727A}" srcOrd="0" destOrd="0" presId="urn:microsoft.com/office/officeart/2005/8/layout/hierarchy1"/>
    <dgm:cxn modelId="{6B17FF26-EF35-44F8-8CD8-9B3B07471DDE}" type="presParOf" srcId="{8F3B5D05-3257-44C2-9B1F-22BE128DB2AA}" destId="{9AE6B925-3523-46CC-9DF5-501AD579379F}" srcOrd="1" destOrd="0" presId="urn:microsoft.com/office/officeart/2005/8/layout/hierarchy1"/>
    <dgm:cxn modelId="{710E0065-8F67-48FD-A914-6E9F4FCE6D7F}" type="presParOf" srcId="{7CE75829-F75A-4CB9-8177-E94287D4089F}" destId="{5866B7BC-767D-45FE-B8A3-F299E12ADE5A}" srcOrd="1" destOrd="0" presId="urn:microsoft.com/office/officeart/2005/8/layout/hierarchy1"/>
    <dgm:cxn modelId="{990B62A3-B1E2-4A6F-9B7A-9D7087BE33B6}" type="presParOf" srcId="{5EC1056B-327D-4601-9059-566568FF2F42}" destId="{82C46EB4-F188-41F0-8A13-0A2F5D8E3352}" srcOrd="2" destOrd="0" presId="urn:microsoft.com/office/officeart/2005/8/layout/hierarchy1"/>
    <dgm:cxn modelId="{82EB60DB-6BB9-4028-B112-79CBC78E4792}" type="presParOf" srcId="{5EC1056B-327D-4601-9059-566568FF2F42}" destId="{524DFD65-8FEB-4A00-8618-4A0F6C36C963}" srcOrd="3" destOrd="0" presId="urn:microsoft.com/office/officeart/2005/8/layout/hierarchy1"/>
    <dgm:cxn modelId="{581C78F1-0D0F-43A6-9B7B-8B716680132F}" type="presParOf" srcId="{524DFD65-8FEB-4A00-8618-4A0F6C36C963}" destId="{A31850BE-F9F4-4EBC-912A-C70D918988E4}" srcOrd="0" destOrd="0" presId="urn:microsoft.com/office/officeart/2005/8/layout/hierarchy1"/>
    <dgm:cxn modelId="{5CE87B0C-3679-4334-A77F-98E569390F6C}" type="presParOf" srcId="{A31850BE-F9F4-4EBC-912A-C70D918988E4}" destId="{D60B2DAE-2729-4C4C-A2AA-89DC363746DC}" srcOrd="0" destOrd="0" presId="urn:microsoft.com/office/officeart/2005/8/layout/hierarchy1"/>
    <dgm:cxn modelId="{0A7AAC8C-F1A8-4209-BD4E-8D75A86A65ED}" type="presParOf" srcId="{A31850BE-F9F4-4EBC-912A-C70D918988E4}" destId="{9A76FA7F-B22F-4190-8732-71E0C958F1EF}" srcOrd="1" destOrd="0" presId="urn:microsoft.com/office/officeart/2005/8/layout/hierarchy1"/>
    <dgm:cxn modelId="{CD4BB605-D406-46E1-A9C7-9BA2D5644F27}" type="presParOf" srcId="{524DFD65-8FEB-4A00-8618-4A0F6C36C963}" destId="{2C474BBE-23D9-45DE-A1B7-882E784AA2C9}" srcOrd="1" destOrd="0" presId="urn:microsoft.com/office/officeart/2005/8/layout/hierarchy1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sr-Cyrl-CS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ЕКОНОМИЈА, ПРАВО </a:t>
          </a:r>
        </a:p>
        <a:p>
          <a:pPr>
            <a:lnSpc>
              <a:spcPts val="2000"/>
            </a:lnSpc>
            <a:spcAft>
              <a:spcPts val="0"/>
            </a:spcAft>
          </a:pPr>
          <a:r>
            <a:rPr lang="sr-Cyrl-CS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 АДМИНИСТРАЦИЈА</a:t>
          </a:r>
          <a:endParaRPr lang="sr-Latn-CS" sz="200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ФИНАНСИЈСКИ АДМИНИСТРАТОР (4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КОМЕРЦИЈАЛИСТА – ОГЛЕД  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24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ПРАВНИ ТЕХНИЧАР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E1C8FC4C-2A3E-49A6-A864-E7BC54BBB6F0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ЕКОНОМСКИ ТЕХНИЧАР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/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/>
        </a:p>
      </dgm:t>
    </dgm:pt>
    <dgm:pt modelId="{4C3A883E-8B2E-48BB-9E42-DB2F440331B9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ФИНАНСИЈСКИ ТЕХНИЧАР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B920DC4-765C-4DB0-8A46-8B5626AD89B1}" type="parTrans" cxnId="{460EA9A9-7FE6-459F-BE3B-4C0799D2F62A}">
      <dgm:prSet/>
      <dgm:spPr/>
      <dgm:t>
        <a:bodyPr/>
        <a:lstStyle/>
        <a:p>
          <a:endParaRPr lang="sr-Latn-CS"/>
        </a:p>
      </dgm:t>
    </dgm:pt>
    <dgm:pt modelId="{0668EF67-1D70-482C-B3C0-ECF22DE3979B}" type="sibTrans" cxnId="{460EA9A9-7FE6-459F-BE3B-4C0799D2F62A}">
      <dgm:prSet/>
      <dgm:spPr/>
      <dgm:t>
        <a:bodyPr/>
        <a:lstStyle/>
        <a:p>
          <a:endParaRPr lang="sr-Latn-C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</dgm:pt>
    <dgm:pt modelId="{50E5BB79-38E3-4922-A608-AA847DD44753}" type="pres">
      <dgm:prSet presAssocID="{6A75EC66-EB54-4241-8FFF-25F9A85B0C98}" presName="box" presStyleLbl="node1" presStyleIdx="0" presStyleCnt="6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6" custLinFactNeighborX="962" custLinFactNeighborY="1786"/>
      <dgm:spPr>
        <a:prstGeom prst="smileyFace">
          <a:avLst/>
        </a:prstGeom>
      </dgm:spPr>
    </dgm:pt>
    <dgm:pt modelId="{5577D6A1-DE6B-4E66-A887-3F829DE37C36}" type="pres">
      <dgm:prSet presAssocID="{6A75EC66-EB54-4241-8FFF-25F9A85B0C98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</dgm:pt>
    <dgm:pt modelId="{CECAD87B-BD0D-4358-80AF-82C52253C9E5}" type="pres">
      <dgm:prSet presAssocID="{F7CB12DD-1FA2-461C-B4AE-F372E2FF63A4}" presName="comp" presStyleCnt="0"/>
      <dgm:spPr/>
    </dgm:pt>
    <dgm:pt modelId="{C99881FB-E125-4287-9C6D-7D9902825248}" type="pres">
      <dgm:prSet presAssocID="{F7CB12DD-1FA2-461C-B4AE-F372E2FF63A4}" presName="box" presStyleLbl="node1" presStyleIdx="1" presStyleCnt="6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6"/>
      <dgm:spPr>
        <a:prstGeom prst="smileyFace">
          <a:avLst/>
        </a:prstGeom>
      </dgm:spPr>
    </dgm:pt>
    <dgm:pt modelId="{A7D3E997-A7BD-447C-A687-2FB8349565A6}" type="pres">
      <dgm:prSet presAssocID="{F7CB12DD-1FA2-461C-B4AE-F372E2FF63A4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</dgm:pt>
    <dgm:pt modelId="{A1A25339-728D-4F7C-9586-87E298432466}" type="pres">
      <dgm:prSet presAssocID="{E1C8FC4C-2A3E-49A6-A864-E7BC54BBB6F0}" presName="comp" presStyleCnt="0"/>
      <dgm:spPr/>
    </dgm:pt>
    <dgm:pt modelId="{47557B9D-2AEC-4D66-914A-9131DDD6B85A}" type="pres">
      <dgm:prSet presAssocID="{E1C8FC4C-2A3E-49A6-A864-E7BC54BBB6F0}" presName="box" presStyleLbl="node1" presStyleIdx="2" presStyleCnt="6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6"/>
      <dgm:spPr>
        <a:prstGeom prst="smileyFace">
          <a:avLst/>
        </a:prstGeom>
      </dgm:spPr>
    </dgm:pt>
    <dgm:pt modelId="{2E39C611-3CB0-44AD-96FE-6E3A3BCF1528}" type="pres">
      <dgm:prSet presAssocID="{E1C8FC4C-2A3E-49A6-A864-E7BC54BBB6F0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</dgm:pt>
    <dgm:pt modelId="{66DF0541-ACE8-45E9-B210-95CE1161DBE7}" type="pres">
      <dgm:prSet presAssocID="{455423A5-CEDB-463A-AAC4-203E4D85BB09}" presName="comp" presStyleCnt="0"/>
      <dgm:spPr/>
    </dgm:pt>
    <dgm:pt modelId="{AC4BF617-02A9-493E-8D5F-D2FA831A33E6}" type="pres">
      <dgm:prSet presAssocID="{455423A5-CEDB-463A-AAC4-203E4D85BB09}" presName="box" presStyleLbl="node1" presStyleIdx="3" presStyleCnt="6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6"/>
      <dgm:spPr>
        <a:prstGeom prst="smileyFace">
          <a:avLst/>
        </a:prstGeom>
      </dgm:spPr>
    </dgm:pt>
    <dgm:pt modelId="{6AF441D6-A2E6-47BD-A3E4-ECD2B2C0515D}" type="pres">
      <dgm:prSet presAssocID="{455423A5-CEDB-463A-AAC4-203E4D85BB09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</dgm:pt>
    <dgm:pt modelId="{ADC23839-D487-4765-8FFF-62DAB99D9E15}" type="pres">
      <dgm:prSet presAssocID="{85B4756F-E22D-407B-8839-34BD51104936}" presName="comp" presStyleCnt="0"/>
      <dgm:spPr/>
    </dgm:pt>
    <dgm:pt modelId="{640F8E61-4F3A-4533-BA96-7F43040FEFEC}" type="pres">
      <dgm:prSet presAssocID="{85B4756F-E22D-407B-8839-34BD51104936}" presName="box" presStyleLbl="node1" presStyleIdx="4" presStyleCnt="6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4" presStyleCnt="6"/>
      <dgm:spPr>
        <a:prstGeom prst="smileyFace">
          <a:avLst/>
        </a:prstGeom>
      </dgm:spPr>
    </dgm:pt>
    <dgm:pt modelId="{6E5928FB-070D-4687-9F9D-5198B4D504ED}" type="pres">
      <dgm:prSet presAssocID="{85B4756F-E22D-407B-8839-34BD51104936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40BE8FE-F71A-44A1-BCA9-1B4AD2966FF8}" type="pres">
      <dgm:prSet presAssocID="{C9A04BCD-03D0-4BB5-B87D-4B4FB4058D24}" presName="spacer" presStyleCnt="0"/>
      <dgm:spPr/>
    </dgm:pt>
    <dgm:pt modelId="{5677E94F-601D-49C4-968A-1BB770145E39}" type="pres">
      <dgm:prSet presAssocID="{4C3A883E-8B2E-48BB-9E42-DB2F440331B9}" presName="comp" presStyleCnt="0"/>
      <dgm:spPr/>
    </dgm:pt>
    <dgm:pt modelId="{96733D2B-D86C-4B03-80CB-115200C85F77}" type="pres">
      <dgm:prSet presAssocID="{4C3A883E-8B2E-48BB-9E42-DB2F440331B9}" presName="box" presStyleLbl="node1" presStyleIdx="5" presStyleCnt="6"/>
      <dgm:spPr/>
      <dgm:t>
        <a:bodyPr/>
        <a:lstStyle/>
        <a:p>
          <a:endParaRPr lang="sr-Latn-CS"/>
        </a:p>
      </dgm:t>
    </dgm:pt>
    <dgm:pt modelId="{783F1166-6385-4F75-B15C-79D4017A771C}" type="pres">
      <dgm:prSet presAssocID="{4C3A883E-8B2E-48BB-9E42-DB2F440331B9}" presName="img" presStyleLbl="fgImgPlace1" presStyleIdx="5" presStyleCnt="6"/>
      <dgm:spPr>
        <a:prstGeom prst="smileyFace">
          <a:avLst/>
        </a:prstGeom>
      </dgm:spPr>
    </dgm:pt>
    <dgm:pt modelId="{2F60D22A-8461-422F-8172-DE8007AF3BD0}" type="pres">
      <dgm:prSet presAssocID="{4C3A883E-8B2E-48BB-9E42-DB2F440331B9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5A8D58AB-28A4-4390-8946-A958E2BA1C05}" type="presOf" srcId="{6A75EC66-EB54-4241-8FFF-25F9A85B0C98}" destId="{50E5BB79-38E3-4922-A608-AA847DD44753}" srcOrd="0" destOrd="0" presId="urn:microsoft.com/office/officeart/2005/8/layout/vList4"/>
    <dgm:cxn modelId="{8632AD3D-16B0-4A29-B31B-E07A645CBD20}" type="presOf" srcId="{455423A5-CEDB-463A-AAC4-203E4D85BB09}" destId="{AC4BF617-02A9-493E-8D5F-D2FA831A33E6}" srcOrd="0" destOrd="0" presId="urn:microsoft.com/office/officeart/2005/8/layout/vList4"/>
    <dgm:cxn modelId="{6DEF10A3-4541-4929-8176-C4062FFD4EFD}" type="presOf" srcId="{6A75EC66-EB54-4241-8FFF-25F9A85B0C98}" destId="{5577D6A1-DE6B-4E66-A887-3F829DE37C36}" srcOrd="1" destOrd="0" presId="urn:microsoft.com/office/officeart/2005/8/layout/vList4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245D0955-70AE-4040-8398-98270297A8D3}" type="presOf" srcId="{455423A5-CEDB-463A-AAC4-203E4D85BB09}" destId="{6AF441D6-A2E6-47BD-A3E4-ECD2B2C0515D}" srcOrd="1" destOrd="0" presId="urn:microsoft.com/office/officeart/2005/8/layout/vList4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7F8F6A9A-210E-4762-B2BF-B3B019B94C13}" type="presOf" srcId="{85B4756F-E22D-407B-8839-34BD51104936}" destId="{6E5928FB-070D-4687-9F9D-5198B4D504ED}" srcOrd="1" destOrd="0" presId="urn:microsoft.com/office/officeart/2005/8/layout/vList4"/>
    <dgm:cxn modelId="{2D6927D9-2AB8-43B4-B671-5EB32B1EA7DB}" type="presOf" srcId="{4C3A883E-8B2E-48BB-9E42-DB2F440331B9}" destId="{96733D2B-D86C-4B03-80CB-115200C85F77}" srcOrd="0" destOrd="0" presId="urn:microsoft.com/office/officeart/2005/8/layout/vList4"/>
    <dgm:cxn modelId="{460EA9A9-7FE6-459F-BE3B-4C0799D2F62A}" srcId="{9F5D4DDE-F36F-44D2-8D08-0EBF7142E380}" destId="{4C3A883E-8B2E-48BB-9E42-DB2F440331B9}" srcOrd="5" destOrd="0" parTransId="{0B920DC4-765C-4DB0-8A46-8B5626AD89B1}" sibTransId="{0668EF67-1D70-482C-B3C0-ECF22DE3979B}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4D6AC8CE-AA8A-4BDB-B197-38E6A0BE2161}" type="presOf" srcId="{F7CB12DD-1FA2-461C-B4AE-F372E2FF63A4}" destId="{C99881FB-E125-4287-9C6D-7D9902825248}" srcOrd="0" destOrd="0" presId="urn:microsoft.com/office/officeart/2005/8/layout/vList4"/>
    <dgm:cxn modelId="{64C7A9E5-A18B-475B-A2A5-713DE685B815}" type="presOf" srcId="{E1C8FC4C-2A3E-49A6-A864-E7BC54BBB6F0}" destId="{2E39C611-3CB0-44AD-96FE-6E3A3BCF1528}" srcOrd="1" destOrd="0" presId="urn:microsoft.com/office/officeart/2005/8/layout/vList4"/>
    <dgm:cxn modelId="{D106135C-CF37-4499-9836-4981EB5168CB}" type="presOf" srcId="{F7CB12DD-1FA2-461C-B4AE-F372E2FF63A4}" destId="{A7D3E997-A7BD-447C-A687-2FB8349565A6}" srcOrd="1" destOrd="0" presId="urn:microsoft.com/office/officeart/2005/8/layout/vList4"/>
    <dgm:cxn modelId="{48931286-029B-4D6E-A5EF-8E478F3897F6}" type="presOf" srcId="{4C3A883E-8B2E-48BB-9E42-DB2F440331B9}" destId="{2F60D22A-8461-422F-8172-DE8007AF3BD0}" srcOrd="1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A6AF55B8-F261-425A-9CA3-847396B3BD7B}" type="presOf" srcId="{E1C8FC4C-2A3E-49A6-A864-E7BC54BBB6F0}" destId="{47557B9D-2AEC-4D66-914A-9131DDD6B85A}" srcOrd="0" destOrd="0" presId="urn:microsoft.com/office/officeart/2005/8/layout/vList4"/>
    <dgm:cxn modelId="{3CCECFCE-B41C-49F8-896A-A57D9810A7BF}" type="presOf" srcId="{85B4756F-E22D-407B-8839-34BD51104936}" destId="{640F8E61-4F3A-4533-BA96-7F43040FEFEC}" srcOrd="0" destOrd="0" presId="urn:microsoft.com/office/officeart/2005/8/layout/vList4"/>
    <dgm:cxn modelId="{4DE6DED6-4EEA-4914-80CD-883323E40603}" type="presOf" srcId="{9F5D4DDE-F36F-44D2-8D08-0EBF7142E380}" destId="{E7608F2E-39C2-4703-9D61-2A952256850B}" srcOrd="0" destOrd="0" presId="urn:microsoft.com/office/officeart/2005/8/layout/vList4"/>
    <dgm:cxn modelId="{96FB2FC4-DF66-4BD3-B942-97088795ED70}" srcId="{9F5D4DDE-F36F-44D2-8D08-0EBF7142E380}" destId="{85B4756F-E22D-407B-8839-34BD51104936}" srcOrd="4" destOrd="0" parTransId="{A9FCE013-EA1F-4C4E-8B49-A28A3DEB3F66}" sibTransId="{C9A04BCD-03D0-4BB5-B87D-4B4FB4058D24}"/>
    <dgm:cxn modelId="{F8F713BC-7379-4826-A91A-CE09E6857CC6}" type="presParOf" srcId="{E7608F2E-39C2-4703-9D61-2A952256850B}" destId="{A663D385-3B87-435C-BC49-A4714178F215}" srcOrd="0" destOrd="0" presId="urn:microsoft.com/office/officeart/2005/8/layout/vList4"/>
    <dgm:cxn modelId="{B04FDAF7-B092-4932-B6D0-70921A29D183}" type="presParOf" srcId="{A663D385-3B87-435C-BC49-A4714178F215}" destId="{50E5BB79-38E3-4922-A608-AA847DD44753}" srcOrd="0" destOrd="0" presId="urn:microsoft.com/office/officeart/2005/8/layout/vList4"/>
    <dgm:cxn modelId="{654DE6A1-F782-43DE-8654-E9979B5BBA86}" type="presParOf" srcId="{A663D385-3B87-435C-BC49-A4714178F215}" destId="{1DA2D5B6-F6BD-4F8A-B84F-3E72EEA0F2E7}" srcOrd="1" destOrd="0" presId="urn:microsoft.com/office/officeart/2005/8/layout/vList4"/>
    <dgm:cxn modelId="{2B79BA9D-FB4E-4690-817D-1AB34DEC3CE2}" type="presParOf" srcId="{A663D385-3B87-435C-BC49-A4714178F215}" destId="{5577D6A1-DE6B-4E66-A887-3F829DE37C36}" srcOrd="2" destOrd="0" presId="urn:microsoft.com/office/officeart/2005/8/layout/vList4"/>
    <dgm:cxn modelId="{0CDE6041-13F4-4979-AD64-D32541BD0779}" type="presParOf" srcId="{E7608F2E-39C2-4703-9D61-2A952256850B}" destId="{5CD6E6E9-3971-47A7-8900-116AB1E73B76}" srcOrd="1" destOrd="0" presId="urn:microsoft.com/office/officeart/2005/8/layout/vList4"/>
    <dgm:cxn modelId="{7E676D90-23B1-417B-AE1B-D6ED1C3B301F}" type="presParOf" srcId="{E7608F2E-39C2-4703-9D61-2A952256850B}" destId="{CECAD87B-BD0D-4358-80AF-82C52253C9E5}" srcOrd="2" destOrd="0" presId="urn:microsoft.com/office/officeart/2005/8/layout/vList4"/>
    <dgm:cxn modelId="{8B0879E4-DEB8-4FAC-85CC-7FD97B733EE4}" type="presParOf" srcId="{CECAD87B-BD0D-4358-80AF-82C52253C9E5}" destId="{C99881FB-E125-4287-9C6D-7D9902825248}" srcOrd="0" destOrd="0" presId="urn:microsoft.com/office/officeart/2005/8/layout/vList4"/>
    <dgm:cxn modelId="{C2A96609-374B-43FE-9031-80444DD50BCC}" type="presParOf" srcId="{CECAD87B-BD0D-4358-80AF-82C52253C9E5}" destId="{4A96D153-CCAD-42B0-A344-0BD308B3A15B}" srcOrd="1" destOrd="0" presId="urn:microsoft.com/office/officeart/2005/8/layout/vList4"/>
    <dgm:cxn modelId="{BF6CEC68-356B-4611-86E3-C9A35AA4D517}" type="presParOf" srcId="{CECAD87B-BD0D-4358-80AF-82C52253C9E5}" destId="{A7D3E997-A7BD-447C-A687-2FB8349565A6}" srcOrd="2" destOrd="0" presId="urn:microsoft.com/office/officeart/2005/8/layout/vList4"/>
    <dgm:cxn modelId="{01022D1B-FB38-4A1F-835F-0C7E084F387F}" type="presParOf" srcId="{E7608F2E-39C2-4703-9D61-2A952256850B}" destId="{E605A7E9-5E7D-4673-8A35-F01214AD10C9}" srcOrd="3" destOrd="0" presId="urn:microsoft.com/office/officeart/2005/8/layout/vList4"/>
    <dgm:cxn modelId="{BF55E932-10AE-46B9-901E-179A12FA92ED}" type="presParOf" srcId="{E7608F2E-39C2-4703-9D61-2A952256850B}" destId="{A1A25339-728D-4F7C-9586-87E298432466}" srcOrd="4" destOrd="0" presId="urn:microsoft.com/office/officeart/2005/8/layout/vList4"/>
    <dgm:cxn modelId="{1B170422-120D-469A-97C2-D29147753816}" type="presParOf" srcId="{A1A25339-728D-4F7C-9586-87E298432466}" destId="{47557B9D-2AEC-4D66-914A-9131DDD6B85A}" srcOrd="0" destOrd="0" presId="urn:microsoft.com/office/officeart/2005/8/layout/vList4"/>
    <dgm:cxn modelId="{3EB09CA7-A8D6-4F90-B5C6-02801FFAA12D}" type="presParOf" srcId="{A1A25339-728D-4F7C-9586-87E298432466}" destId="{B1EFAF29-84B4-4DCD-BD2B-A6B248E47D5D}" srcOrd="1" destOrd="0" presId="urn:microsoft.com/office/officeart/2005/8/layout/vList4"/>
    <dgm:cxn modelId="{4F0707C8-B71C-4A72-B4D5-1664E34FBF22}" type="presParOf" srcId="{A1A25339-728D-4F7C-9586-87E298432466}" destId="{2E39C611-3CB0-44AD-96FE-6E3A3BCF1528}" srcOrd="2" destOrd="0" presId="urn:microsoft.com/office/officeart/2005/8/layout/vList4"/>
    <dgm:cxn modelId="{1DBA3957-00A6-4262-808A-493D760CB7D2}" type="presParOf" srcId="{E7608F2E-39C2-4703-9D61-2A952256850B}" destId="{75BC2E16-E42D-4891-8412-38DACE01E0FC}" srcOrd="5" destOrd="0" presId="urn:microsoft.com/office/officeart/2005/8/layout/vList4"/>
    <dgm:cxn modelId="{0092FE7F-A91E-4911-A33D-23845B3A64DA}" type="presParOf" srcId="{E7608F2E-39C2-4703-9D61-2A952256850B}" destId="{66DF0541-ACE8-45E9-B210-95CE1161DBE7}" srcOrd="6" destOrd="0" presId="urn:microsoft.com/office/officeart/2005/8/layout/vList4"/>
    <dgm:cxn modelId="{552DF4E5-006B-4E04-9F94-53AEEA9A86B6}" type="presParOf" srcId="{66DF0541-ACE8-45E9-B210-95CE1161DBE7}" destId="{AC4BF617-02A9-493E-8D5F-D2FA831A33E6}" srcOrd="0" destOrd="0" presId="urn:microsoft.com/office/officeart/2005/8/layout/vList4"/>
    <dgm:cxn modelId="{3438593E-652B-42F5-B608-007823D03685}" type="presParOf" srcId="{66DF0541-ACE8-45E9-B210-95CE1161DBE7}" destId="{D048FAB6-41FA-4E52-85B9-F23A8A904093}" srcOrd="1" destOrd="0" presId="urn:microsoft.com/office/officeart/2005/8/layout/vList4"/>
    <dgm:cxn modelId="{CD1C9613-1E97-48F4-95EE-683755C2149D}" type="presParOf" srcId="{66DF0541-ACE8-45E9-B210-95CE1161DBE7}" destId="{6AF441D6-A2E6-47BD-A3E4-ECD2B2C0515D}" srcOrd="2" destOrd="0" presId="urn:microsoft.com/office/officeart/2005/8/layout/vList4"/>
    <dgm:cxn modelId="{B613498C-C274-4206-8F21-1C366AA3FC3D}" type="presParOf" srcId="{E7608F2E-39C2-4703-9D61-2A952256850B}" destId="{324C6D54-AB70-4B71-A7D1-0B5451B24626}" srcOrd="7" destOrd="0" presId="urn:microsoft.com/office/officeart/2005/8/layout/vList4"/>
    <dgm:cxn modelId="{D71F6AFF-AF5E-4C4C-8031-902553B7D107}" type="presParOf" srcId="{E7608F2E-39C2-4703-9D61-2A952256850B}" destId="{ADC23839-D487-4765-8FFF-62DAB99D9E15}" srcOrd="8" destOrd="0" presId="urn:microsoft.com/office/officeart/2005/8/layout/vList4"/>
    <dgm:cxn modelId="{74C41D3C-09B4-4270-902B-68D8616FC085}" type="presParOf" srcId="{ADC23839-D487-4765-8FFF-62DAB99D9E15}" destId="{640F8E61-4F3A-4533-BA96-7F43040FEFEC}" srcOrd="0" destOrd="0" presId="urn:microsoft.com/office/officeart/2005/8/layout/vList4"/>
    <dgm:cxn modelId="{7592A21E-B7D0-4D2C-B81C-D593343B194F}" type="presParOf" srcId="{ADC23839-D487-4765-8FFF-62DAB99D9E15}" destId="{8856C187-9C3B-40D2-9919-5121972EAF01}" srcOrd="1" destOrd="0" presId="urn:microsoft.com/office/officeart/2005/8/layout/vList4"/>
    <dgm:cxn modelId="{DFEECCF8-89F5-4C64-955E-C3181FBA5ECD}" type="presParOf" srcId="{ADC23839-D487-4765-8FFF-62DAB99D9E15}" destId="{6E5928FB-070D-4687-9F9D-5198B4D504ED}" srcOrd="2" destOrd="0" presId="urn:microsoft.com/office/officeart/2005/8/layout/vList4"/>
    <dgm:cxn modelId="{E047CB1B-5FD0-4D79-AE6A-F576D8254FBE}" type="presParOf" srcId="{E7608F2E-39C2-4703-9D61-2A952256850B}" destId="{D40BE8FE-F71A-44A1-BCA9-1B4AD2966FF8}" srcOrd="9" destOrd="0" presId="urn:microsoft.com/office/officeart/2005/8/layout/vList4"/>
    <dgm:cxn modelId="{68B3C778-BDE4-4DFC-9AF5-C06F03F6DBAC}" type="presParOf" srcId="{E7608F2E-39C2-4703-9D61-2A952256850B}" destId="{5677E94F-601D-49C4-968A-1BB770145E39}" srcOrd="10" destOrd="0" presId="urn:microsoft.com/office/officeart/2005/8/layout/vList4"/>
    <dgm:cxn modelId="{1D951313-1729-431D-A790-FCAB425E21AC}" type="presParOf" srcId="{5677E94F-601D-49C4-968A-1BB770145E39}" destId="{96733D2B-D86C-4B03-80CB-115200C85F77}" srcOrd="0" destOrd="0" presId="urn:microsoft.com/office/officeart/2005/8/layout/vList4"/>
    <dgm:cxn modelId="{FDF644FF-1B31-423D-B486-BD626598CAA8}" type="presParOf" srcId="{5677E94F-601D-49C4-968A-1BB770145E39}" destId="{783F1166-6385-4F75-B15C-79D4017A771C}" srcOrd="1" destOrd="0" presId="urn:microsoft.com/office/officeart/2005/8/layout/vList4"/>
    <dgm:cxn modelId="{84D1BA95-8DF6-420A-9C9F-0E1C5E837E44}" type="presParOf" srcId="{5677E94F-601D-49C4-968A-1BB770145E39}" destId="{2F60D22A-8461-422F-8172-DE8007AF3BD0}" srcOrd="2" destOrd="0" presId="urn:microsoft.com/office/officeart/2005/8/layout/vList4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/>
      <dgm:spPr/>
      <dgm:t>
        <a:bodyPr/>
        <a:lstStyle/>
        <a:p>
          <a:r>
            <a:rPr lang="sr-Cyrl-CS" sz="1600" b="1" cap="all" spc="0" dirty="0" smtClean="0">
              <a:ln w="9000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  <a:latin typeface="Arial" pitchFamily="34" charset="0"/>
              <a:cs typeface="Arial" pitchFamily="34" charset="0"/>
            </a:rPr>
            <a:t>ТРГОВИНА, УГОСТИТЕЉСТВО И ТУРИЗАМ</a:t>
          </a:r>
          <a:endParaRPr lang="sr-Latn-CS" sz="1600" b="1" cap="all" spc="0" dirty="0">
            <a:ln w="9000" cmpd="sng">
              <a:solidFill>
                <a:srgbClr val="FFFF00"/>
              </a:solidFill>
              <a:prstDash val="solid"/>
            </a:ln>
            <a:solidFill>
              <a:srgbClr val="FFFF00"/>
            </a:solidFill>
            <a:effectLst>
              <a:reflection blurRad="12700" stA="28000" endPos="45000" dist="1000" dir="5400000" sy="-100000" algn="bl" rotWithShape="0"/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CB12DD-1FA2-461C-B4AE-F372E2FF63A4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КОНОБАР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(3 год. 15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55423A5-CEDB-463A-AAC4-203E4D85BB09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ТРГОВИНСКИ ТЕХНИЧАР  (4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B4756F-E22D-407B-8839-34BD51104936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ПОСЛАСТИЧАР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(3 год. 30ученика</a:t>
          </a:r>
          <a:r>
            <a:rPr lang="sr-Cyrl-C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)</a:t>
          </a:r>
          <a:endParaRPr lang="sr-Latn-C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C8FC4C-2A3E-49A6-A864-E7BC54BBB6F0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КУВАР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(3 год. 15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</dgm:pt>
    <dgm:pt modelId="{50E5BB79-38E3-4922-A608-AA847DD44753}" type="pres">
      <dgm:prSet presAssocID="{6A75EC66-EB54-4241-8FFF-25F9A85B0C98}" presName="box" presStyleLbl="node1" presStyleIdx="0" presStyleCnt="5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5"/>
      <dgm:spPr>
        <a:prstGeom prst="smileyFace">
          <a:avLst/>
        </a:prstGeom>
      </dgm:spPr>
    </dgm:pt>
    <dgm:pt modelId="{5577D6A1-DE6B-4E66-A887-3F829DE37C36}" type="pres">
      <dgm:prSet presAssocID="{6A75EC66-EB54-4241-8FFF-25F9A85B0C98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</dgm:pt>
    <dgm:pt modelId="{CECAD87B-BD0D-4358-80AF-82C52253C9E5}" type="pres">
      <dgm:prSet presAssocID="{F7CB12DD-1FA2-461C-B4AE-F372E2FF63A4}" presName="comp" presStyleCnt="0"/>
      <dgm:spPr/>
    </dgm:pt>
    <dgm:pt modelId="{C99881FB-E125-4287-9C6D-7D9902825248}" type="pres">
      <dgm:prSet presAssocID="{F7CB12DD-1FA2-461C-B4AE-F372E2FF63A4}" presName="box" presStyleLbl="node1" presStyleIdx="1" presStyleCnt="5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5"/>
      <dgm:spPr>
        <a:prstGeom prst="smileyFace">
          <a:avLst/>
        </a:prstGeom>
      </dgm:spPr>
    </dgm:pt>
    <dgm:pt modelId="{A7D3E997-A7BD-447C-A687-2FB8349565A6}" type="pres">
      <dgm:prSet presAssocID="{F7CB12DD-1FA2-461C-B4AE-F372E2FF63A4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</dgm:pt>
    <dgm:pt modelId="{A1A25339-728D-4F7C-9586-87E298432466}" type="pres">
      <dgm:prSet presAssocID="{E1C8FC4C-2A3E-49A6-A864-E7BC54BBB6F0}" presName="comp" presStyleCnt="0"/>
      <dgm:spPr/>
    </dgm:pt>
    <dgm:pt modelId="{47557B9D-2AEC-4D66-914A-9131DDD6B85A}" type="pres">
      <dgm:prSet presAssocID="{E1C8FC4C-2A3E-49A6-A864-E7BC54BBB6F0}" presName="box" presStyleLbl="node1" presStyleIdx="2" presStyleCnt="5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5"/>
      <dgm:spPr>
        <a:prstGeom prst="smileyFace">
          <a:avLst/>
        </a:prstGeom>
      </dgm:spPr>
    </dgm:pt>
    <dgm:pt modelId="{2E39C611-3CB0-44AD-96FE-6E3A3BCF1528}" type="pres">
      <dgm:prSet presAssocID="{E1C8FC4C-2A3E-49A6-A864-E7BC54BBB6F0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</dgm:pt>
    <dgm:pt modelId="{66DF0541-ACE8-45E9-B210-95CE1161DBE7}" type="pres">
      <dgm:prSet presAssocID="{455423A5-CEDB-463A-AAC4-203E4D85BB09}" presName="comp" presStyleCnt="0"/>
      <dgm:spPr/>
    </dgm:pt>
    <dgm:pt modelId="{AC4BF617-02A9-493E-8D5F-D2FA831A33E6}" type="pres">
      <dgm:prSet presAssocID="{455423A5-CEDB-463A-AAC4-203E4D85BB09}" presName="box" presStyleLbl="node1" presStyleIdx="3" presStyleCnt="5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5"/>
      <dgm:spPr>
        <a:prstGeom prst="smileyFace">
          <a:avLst/>
        </a:prstGeom>
      </dgm:spPr>
    </dgm:pt>
    <dgm:pt modelId="{6AF441D6-A2E6-47BD-A3E4-ECD2B2C0515D}" type="pres">
      <dgm:prSet presAssocID="{455423A5-CEDB-463A-AAC4-203E4D85BB09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</dgm:pt>
    <dgm:pt modelId="{ADC23839-D487-4765-8FFF-62DAB99D9E15}" type="pres">
      <dgm:prSet presAssocID="{85B4756F-E22D-407B-8839-34BD51104936}" presName="comp" presStyleCnt="0"/>
      <dgm:spPr/>
    </dgm:pt>
    <dgm:pt modelId="{640F8E61-4F3A-4533-BA96-7F43040FEFEC}" type="pres">
      <dgm:prSet presAssocID="{85B4756F-E22D-407B-8839-34BD51104936}" presName="box" presStyleLbl="node1" presStyleIdx="4" presStyleCnt="5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4" presStyleCnt="5"/>
      <dgm:spPr>
        <a:prstGeom prst="smileyFace">
          <a:avLst/>
        </a:prstGeom>
      </dgm:spPr>
    </dgm:pt>
    <dgm:pt modelId="{6E5928FB-070D-4687-9F9D-5198B4D504ED}" type="pres">
      <dgm:prSet presAssocID="{85B4756F-E22D-407B-8839-34BD51104936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2A204AE2-38A1-43D0-8CA4-D3DD5BF20FA1}" type="presOf" srcId="{E1C8FC4C-2A3E-49A6-A864-E7BC54BBB6F0}" destId="{2E39C611-3CB0-44AD-96FE-6E3A3BCF1528}" srcOrd="1" destOrd="0" presId="urn:microsoft.com/office/officeart/2005/8/layout/vList4"/>
    <dgm:cxn modelId="{ED71F34A-C405-4652-8064-74B43B715A52}" type="presOf" srcId="{9F5D4DDE-F36F-44D2-8D08-0EBF7142E380}" destId="{E7608F2E-39C2-4703-9D61-2A952256850B}" srcOrd="0" destOrd="0" presId="urn:microsoft.com/office/officeart/2005/8/layout/vList4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FDC2964B-8D39-4E7E-AE33-59C36F7584E5}" type="presOf" srcId="{455423A5-CEDB-463A-AAC4-203E4D85BB09}" destId="{6AF441D6-A2E6-47BD-A3E4-ECD2B2C0515D}" srcOrd="1" destOrd="0" presId="urn:microsoft.com/office/officeart/2005/8/layout/vList4"/>
    <dgm:cxn modelId="{814D183A-5ACC-4CB7-9EE1-14AED2913F09}" type="presOf" srcId="{85B4756F-E22D-407B-8839-34BD51104936}" destId="{6E5928FB-070D-4687-9F9D-5198B4D504ED}" srcOrd="1" destOrd="0" presId="urn:microsoft.com/office/officeart/2005/8/layout/vList4"/>
    <dgm:cxn modelId="{EB0A8979-56A4-428B-959C-034E92832B82}" type="presOf" srcId="{455423A5-CEDB-463A-AAC4-203E4D85BB09}" destId="{AC4BF617-02A9-493E-8D5F-D2FA831A33E6}" srcOrd="0" destOrd="0" presId="urn:microsoft.com/office/officeart/2005/8/layout/vList4"/>
    <dgm:cxn modelId="{9AA22B71-503A-45A0-AE1B-40A78AB7098B}" type="presOf" srcId="{6A75EC66-EB54-4241-8FFF-25F9A85B0C98}" destId="{50E5BB79-38E3-4922-A608-AA847DD44753}" srcOrd="0" destOrd="0" presId="urn:microsoft.com/office/officeart/2005/8/layout/vList4"/>
    <dgm:cxn modelId="{34DC1919-8ED0-4095-B342-880EF6D81B04}" type="presOf" srcId="{F7CB12DD-1FA2-461C-B4AE-F372E2FF63A4}" destId="{C99881FB-E125-4287-9C6D-7D9902825248}" srcOrd="0" destOrd="0" presId="urn:microsoft.com/office/officeart/2005/8/layout/vList4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81A2F497-0C7B-46CC-95D7-E4EFD689355D}" type="presOf" srcId="{6A75EC66-EB54-4241-8FFF-25F9A85B0C98}" destId="{5577D6A1-DE6B-4E66-A887-3F829DE37C36}" srcOrd="1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3DB242EB-625C-4525-ADCB-12E5F5924C60}" type="presOf" srcId="{85B4756F-E22D-407B-8839-34BD51104936}" destId="{640F8E61-4F3A-4533-BA96-7F43040FEFEC}" srcOrd="0" destOrd="0" presId="urn:microsoft.com/office/officeart/2005/8/layout/vList4"/>
    <dgm:cxn modelId="{2E5FB958-B31A-46A2-8425-3E2020584F31}" type="presOf" srcId="{F7CB12DD-1FA2-461C-B4AE-F372E2FF63A4}" destId="{A7D3E997-A7BD-447C-A687-2FB8349565A6}" srcOrd="1" destOrd="0" presId="urn:microsoft.com/office/officeart/2005/8/layout/vList4"/>
    <dgm:cxn modelId="{4B2250FF-5020-4609-9AD5-0E192492B707}" type="presOf" srcId="{E1C8FC4C-2A3E-49A6-A864-E7BC54BBB6F0}" destId="{47557B9D-2AEC-4D66-914A-9131DDD6B85A}" srcOrd="0" destOrd="0" presId="urn:microsoft.com/office/officeart/2005/8/layout/vList4"/>
    <dgm:cxn modelId="{96FB2FC4-DF66-4BD3-B942-97088795ED70}" srcId="{9F5D4DDE-F36F-44D2-8D08-0EBF7142E380}" destId="{85B4756F-E22D-407B-8839-34BD51104936}" srcOrd="4" destOrd="0" parTransId="{A9FCE013-EA1F-4C4E-8B49-A28A3DEB3F66}" sibTransId="{C9A04BCD-03D0-4BB5-B87D-4B4FB4058D24}"/>
    <dgm:cxn modelId="{10DB0EEC-4F91-4F0B-84CC-58CF8BE4477D}" type="presParOf" srcId="{E7608F2E-39C2-4703-9D61-2A952256850B}" destId="{A663D385-3B87-435C-BC49-A4714178F215}" srcOrd="0" destOrd="0" presId="urn:microsoft.com/office/officeart/2005/8/layout/vList4"/>
    <dgm:cxn modelId="{0F553050-B231-45BE-9F89-DC55433ED390}" type="presParOf" srcId="{A663D385-3B87-435C-BC49-A4714178F215}" destId="{50E5BB79-38E3-4922-A608-AA847DD44753}" srcOrd="0" destOrd="0" presId="urn:microsoft.com/office/officeart/2005/8/layout/vList4"/>
    <dgm:cxn modelId="{0ACA9C30-6154-46CC-97FC-817C853A93F8}" type="presParOf" srcId="{A663D385-3B87-435C-BC49-A4714178F215}" destId="{1DA2D5B6-F6BD-4F8A-B84F-3E72EEA0F2E7}" srcOrd="1" destOrd="0" presId="urn:microsoft.com/office/officeart/2005/8/layout/vList4"/>
    <dgm:cxn modelId="{55B7F559-003A-4759-9C27-D3EEFC8C96AA}" type="presParOf" srcId="{A663D385-3B87-435C-BC49-A4714178F215}" destId="{5577D6A1-DE6B-4E66-A887-3F829DE37C36}" srcOrd="2" destOrd="0" presId="urn:microsoft.com/office/officeart/2005/8/layout/vList4"/>
    <dgm:cxn modelId="{83152E0F-80E0-46C8-8D2B-C900182E3145}" type="presParOf" srcId="{E7608F2E-39C2-4703-9D61-2A952256850B}" destId="{5CD6E6E9-3971-47A7-8900-116AB1E73B76}" srcOrd="1" destOrd="0" presId="urn:microsoft.com/office/officeart/2005/8/layout/vList4"/>
    <dgm:cxn modelId="{44649FA7-48F7-430F-A885-552AFD3CF897}" type="presParOf" srcId="{E7608F2E-39C2-4703-9D61-2A952256850B}" destId="{CECAD87B-BD0D-4358-80AF-82C52253C9E5}" srcOrd="2" destOrd="0" presId="urn:microsoft.com/office/officeart/2005/8/layout/vList4"/>
    <dgm:cxn modelId="{16EB1D78-76A8-4590-AC73-28107708E8E2}" type="presParOf" srcId="{CECAD87B-BD0D-4358-80AF-82C52253C9E5}" destId="{C99881FB-E125-4287-9C6D-7D9902825248}" srcOrd="0" destOrd="0" presId="urn:microsoft.com/office/officeart/2005/8/layout/vList4"/>
    <dgm:cxn modelId="{AC494BD1-846B-4E05-BCE1-3783130E9504}" type="presParOf" srcId="{CECAD87B-BD0D-4358-80AF-82C52253C9E5}" destId="{4A96D153-CCAD-42B0-A344-0BD308B3A15B}" srcOrd="1" destOrd="0" presId="urn:microsoft.com/office/officeart/2005/8/layout/vList4"/>
    <dgm:cxn modelId="{057A9F55-8F91-40A1-8511-425A4BEA1AF3}" type="presParOf" srcId="{CECAD87B-BD0D-4358-80AF-82C52253C9E5}" destId="{A7D3E997-A7BD-447C-A687-2FB8349565A6}" srcOrd="2" destOrd="0" presId="urn:microsoft.com/office/officeart/2005/8/layout/vList4"/>
    <dgm:cxn modelId="{909D5BCE-EE18-46DA-B7A4-D193350019D0}" type="presParOf" srcId="{E7608F2E-39C2-4703-9D61-2A952256850B}" destId="{E605A7E9-5E7D-4673-8A35-F01214AD10C9}" srcOrd="3" destOrd="0" presId="urn:microsoft.com/office/officeart/2005/8/layout/vList4"/>
    <dgm:cxn modelId="{A25559EE-ACEF-45F3-A166-A2D1247D73A6}" type="presParOf" srcId="{E7608F2E-39C2-4703-9D61-2A952256850B}" destId="{A1A25339-728D-4F7C-9586-87E298432466}" srcOrd="4" destOrd="0" presId="urn:microsoft.com/office/officeart/2005/8/layout/vList4"/>
    <dgm:cxn modelId="{5BC3D9B5-368E-46A5-9488-D7BA3E90F0BF}" type="presParOf" srcId="{A1A25339-728D-4F7C-9586-87E298432466}" destId="{47557B9D-2AEC-4D66-914A-9131DDD6B85A}" srcOrd="0" destOrd="0" presId="urn:microsoft.com/office/officeart/2005/8/layout/vList4"/>
    <dgm:cxn modelId="{E3A3CDBD-70C7-4FD2-81A4-7F3A4084645B}" type="presParOf" srcId="{A1A25339-728D-4F7C-9586-87E298432466}" destId="{B1EFAF29-84B4-4DCD-BD2B-A6B248E47D5D}" srcOrd="1" destOrd="0" presId="urn:microsoft.com/office/officeart/2005/8/layout/vList4"/>
    <dgm:cxn modelId="{E67196C9-CDD4-4C30-B2BE-EDBBC8CF487E}" type="presParOf" srcId="{A1A25339-728D-4F7C-9586-87E298432466}" destId="{2E39C611-3CB0-44AD-96FE-6E3A3BCF1528}" srcOrd="2" destOrd="0" presId="urn:microsoft.com/office/officeart/2005/8/layout/vList4"/>
    <dgm:cxn modelId="{83900A24-242E-42CB-AAFA-58D94A01E093}" type="presParOf" srcId="{E7608F2E-39C2-4703-9D61-2A952256850B}" destId="{75BC2E16-E42D-4891-8412-38DACE01E0FC}" srcOrd="5" destOrd="0" presId="urn:microsoft.com/office/officeart/2005/8/layout/vList4"/>
    <dgm:cxn modelId="{E3856314-1B36-450A-A2C6-5E87635F9D27}" type="presParOf" srcId="{E7608F2E-39C2-4703-9D61-2A952256850B}" destId="{66DF0541-ACE8-45E9-B210-95CE1161DBE7}" srcOrd="6" destOrd="0" presId="urn:microsoft.com/office/officeart/2005/8/layout/vList4"/>
    <dgm:cxn modelId="{D3E755B5-842F-4DEB-85C2-6D8F33F431AB}" type="presParOf" srcId="{66DF0541-ACE8-45E9-B210-95CE1161DBE7}" destId="{AC4BF617-02A9-493E-8D5F-D2FA831A33E6}" srcOrd="0" destOrd="0" presId="urn:microsoft.com/office/officeart/2005/8/layout/vList4"/>
    <dgm:cxn modelId="{EA9E93D5-8BB6-4F77-8226-E1AA93C22663}" type="presParOf" srcId="{66DF0541-ACE8-45E9-B210-95CE1161DBE7}" destId="{D048FAB6-41FA-4E52-85B9-F23A8A904093}" srcOrd="1" destOrd="0" presId="urn:microsoft.com/office/officeart/2005/8/layout/vList4"/>
    <dgm:cxn modelId="{9509CEA6-1AD5-4658-9EB9-E69A2E90BE25}" type="presParOf" srcId="{66DF0541-ACE8-45E9-B210-95CE1161DBE7}" destId="{6AF441D6-A2E6-47BD-A3E4-ECD2B2C0515D}" srcOrd="2" destOrd="0" presId="urn:microsoft.com/office/officeart/2005/8/layout/vList4"/>
    <dgm:cxn modelId="{EEF3ADFA-482D-4F0C-B167-D3FD0697A7A1}" type="presParOf" srcId="{E7608F2E-39C2-4703-9D61-2A952256850B}" destId="{324C6D54-AB70-4B71-A7D1-0B5451B24626}" srcOrd="7" destOrd="0" presId="urn:microsoft.com/office/officeart/2005/8/layout/vList4"/>
    <dgm:cxn modelId="{3A0B0097-D078-4F83-9A35-3FE188C44E5F}" type="presParOf" srcId="{E7608F2E-39C2-4703-9D61-2A952256850B}" destId="{ADC23839-D487-4765-8FFF-62DAB99D9E15}" srcOrd="8" destOrd="0" presId="urn:microsoft.com/office/officeart/2005/8/layout/vList4"/>
    <dgm:cxn modelId="{BC9A7787-9B9E-4569-8852-692F6627B216}" type="presParOf" srcId="{ADC23839-D487-4765-8FFF-62DAB99D9E15}" destId="{640F8E61-4F3A-4533-BA96-7F43040FEFEC}" srcOrd="0" destOrd="0" presId="urn:microsoft.com/office/officeart/2005/8/layout/vList4"/>
    <dgm:cxn modelId="{0957BC7B-1328-4390-A0A3-40CD250A20AB}" type="presParOf" srcId="{ADC23839-D487-4765-8FFF-62DAB99D9E15}" destId="{8856C187-9C3B-40D2-9919-5121972EAF01}" srcOrd="1" destOrd="0" presId="urn:microsoft.com/office/officeart/2005/8/layout/vList4"/>
    <dgm:cxn modelId="{DAC113F2-A56B-42CF-A376-32836DC949C7}" type="presParOf" srcId="{ADC23839-D487-4765-8FFF-62DAB99D9E15}" destId="{6E5928FB-070D-4687-9F9D-5198B4D504ED}" srcOrd="2" destOrd="0" presId="urn:microsoft.com/office/officeart/2005/8/layout/vList4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/>
      <dgm:spPr/>
      <dgm:t>
        <a:bodyPr/>
        <a:lstStyle/>
        <a:p>
          <a:pPr algn="ctr">
            <a:lnSpc>
              <a:spcPts val="2000"/>
            </a:lnSpc>
            <a:spcAft>
              <a:spcPts val="0"/>
            </a:spcAft>
          </a:pPr>
          <a:r>
            <a:rPr lang="sr-Cyrl-CS" sz="2000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МАШИНСТВО И ОБРАДА МЕТАЛА</a:t>
          </a:r>
          <a:endParaRPr lang="sr-Latn-CS" sz="200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 custT="1"/>
      <dgm:spPr/>
      <dgm:t>
        <a:bodyPr/>
        <a:lstStyle/>
        <a:p>
          <a:pPr algn="ctr">
            <a:spcAft>
              <a:spcPts val="0"/>
            </a:spcAft>
          </a:pPr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МАШИНСКИ ТЕХНИЧАР ЗА КОМПЈУТЕРСКО КОНСТРУИСАЊЕ </a:t>
          </a:r>
          <a:endParaRPr lang="sr-Latn-CS" sz="1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algn="ctr">
            <a:spcAft>
              <a:spcPts val="0"/>
            </a:spcAft>
          </a:pPr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(4 год. 60  ученика) </a:t>
          </a:r>
          <a:endParaRPr lang="sr-Latn-C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 custT="1"/>
      <dgm:spPr/>
      <dgm:t>
        <a:bodyPr/>
        <a:lstStyle/>
        <a:p>
          <a:pPr algn="ctr"/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МАШИСКИ ТЕХНИЧАР МОТОРНИХ ВОЗИЛА   (4 год. 30  ученика)</a:t>
          </a:r>
          <a:endParaRPr lang="sr-Latn-C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 custT="1"/>
      <dgm:spPr/>
      <dgm:t>
        <a:bodyPr/>
        <a:lstStyle/>
        <a:p>
          <a:pPr algn="ctr"/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ОПЕРАТОР МАШИНСКЕ ОБРАДЕ- ОГЛЕД (3 год. 20  ученика)</a:t>
          </a:r>
          <a:endParaRPr lang="sr-Latn-C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E1C8FC4C-2A3E-49A6-A864-E7BC54BBB6F0}">
      <dgm:prSet phldrT="[Text]" custT="1"/>
      <dgm:spPr/>
      <dgm:t>
        <a:bodyPr/>
        <a:lstStyle/>
        <a:p>
          <a:pPr algn="ctr"/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ТЕХНИЧАР ЗА КОМПЈУТЕРСКО УПРАВЉАЊЕ (4 год. 30  ученика)</a:t>
          </a:r>
          <a:endParaRPr lang="sr-Latn-C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/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/>
        </a:p>
      </dgm:t>
    </dgm:pt>
    <dgm:pt modelId="{B5A8EADF-5A97-48D1-A25A-5F2A3902E899}">
      <dgm:prSet custT="1"/>
      <dgm:spPr/>
      <dgm:t>
        <a:bodyPr/>
        <a:lstStyle/>
        <a:p>
          <a:pPr algn="ctr">
            <a:spcAft>
              <a:spcPts val="0"/>
            </a:spcAft>
          </a:pPr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АУТОМЕХАНИЧАР </a:t>
          </a:r>
          <a:endParaRPr lang="sr-Latn-CS" sz="1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  <a:p>
          <a:pPr algn="ctr">
            <a:spcAft>
              <a:spcPts val="0"/>
            </a:spcAft>
          </a:pPr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(3 год. 30  ученика)</a:t>
          </a:r>
          <a:endParaRPr lang="sr-Cyrl-C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dgm:t>
    </dgm:pt>
    <dgm:pt modelId="{0FD4CF4A-E720-4510-BCEF-8DEE3B14A122}" type="parTrans" cxnId="{0B9CBD70-982B-4D83-A5D6-DBA242D4F9B4}">
      <dgm:prSet/>
      <dgm:spPr/>
      <dgm:t>
        <a:bodyPr/>
        <a:lstStyle/>
        <a:p>
          <a:endParaRPr lang="en-US"/>
        </a:p>
      </dgm:t>
    </dgm:pt>
    <dgm:pt modelId="{3E0DCCF3-2CBC-4A76-9546-A047082E9676}" type="sibTrans" cxnId="{0B9CBD70-982B-4D83-A5D6-DBA242D4F9B4}">
      <dgm:prSet/>
      <dgm:spPr/>
      <dgm:t>
        <a:bodyPr/>
        <a:lstStyle/>
        <a:p>
          <a:endParaRPr lang="en-U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  <dgm:t>
        <a:bodyPr/>
        <a:lstStyle/>
        <a:p>
          <a:endParaRPr lang="sr-Latn-CS"/>
        </a:p>
      </dgm:t>
    </dgm:pt>
    <dgm:pt modelId="{50E5BB79-38E3-4922-A608-AA847DD44753}" type="pres">
      <dgm:prSet presAssocID="{6A75EC66-EB54-4241-8FFF-25F9A85B0C98}" presName="box" presStyleLbl="node1" presStyleIdx="0" presStyleCnt="6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6" custLinFactNeighborX="962" custLinFactNeighborY="178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5577D6A1-DE6B-4E66-A887-3F829DE37C36}" type="pres">
      <dgm:prSet presAssocID="{6A75EC66-EB54-4241-8FFF-25F9A85B0C98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  <dgm:t>
        <a:bodyPr/>
        <a:lstStyle/>
        <a:p>
          <a:endParaRPr lang="sr-Latn-CS"/>
        </a:p>
      </dgm:t>
    </dgm:pt>
    <dgm:pt modelId="{CECAD87B-BD0D-4358-80AF-82C52253C9E5}" type="pres">
      <dgm:prSet presAssocID="{F7CB12DD-1FA2-461C-B4AE-F372E2FF63A4}" presName="comp" presStyleCnt="0"/>
      <dgm:spPr/>
      <dgm:t>
        <a:bodyPr/>
        <a:lstStyle/>
        <a:p>
          <a:endParaRPr lang="sr-Latn-CS"/>
        </a:p>
      </dgm:t>
    </dgm:pt>
    <dgm:pt modelId="{C99881FB-E125-4287-9C6D-7D9902825248}" type="pres">
      <dgm:prSet presAssocID="{F7CB12DD-1FA2-461C-B4AE-F372E2FF63A4}" presName="box" presStyleLbl="node1" presStyleIdx="1" presStyleCnt="6" custLinFactNeighborX="1538" custLinFactNeighborY="-7142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A7D3E997-A7BD-447C-A687-2FB8349565A6}" type="pres">
      <dgm:prSet presAssocID="{F7CB12DD-1FA2-461C-B4AE-F372E2FF63A4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  <dgm:t>
        <a:bodyPr/>
        <a:lstStyle/>
        <a:p>
          <a:endParaRPr lang="sr-Latn-CS"/>
        </a:p>
      </dgm:t>
    </dgm:pt>
    <dgm:pt modelId="{A1A25339-728D-4F7C-9586-87E298432466}" type="pres">
      <dgm:prSet presAssocID="{E1C8FC4C-2A3E-49A6-A864-E7BC54BBB6F0}" presName="comp" presStyleCnt="0"/>
      <dgm:spPr/>
      <dgm:t>
        <a:bodyPr/>
        <a:lstStyle/>
        <a:p>
          <a:endParaRPr lang="sr-Latn-CS"/>
        </a:p>
      </dgm:t>
    </dgm:pt>
    <dgm:pt modelId="{47557B9D-2AEC-4D66-914A-9131DDD6B85A}" type="pres">
      <dgm:prSet presAssocID="{E1C8FC4C-2A3E-49A6-A864-E7BC54BBB6F0}" presName="box" presStyleLbl="node1" presStyleIdx="2" presStyleCnt="6" custLinFactNeighborX="1538" custLinFactNeighborY="-7142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2E39C611-3CB0-44AD-96FE-6E3A3BCF1528}" type="pres">
      <dgm:prSet presAssocID="{E1C8FC4C-2A3E-49A6-A864-E7BC54BBB6F0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  <dgm:t>
        <a:bodyPr/>
        <a:lstStyle/>
        <a:p>
          <a:endParaRPr lang="sr-Latn-CS"/>
        </a:p>
      </dgm:t>
    </dgm:pt>
    <dgm:pt modelId="{66DF0541-ACE8-45E9-B210-95CE1161DBE7}" type="pres">
      <dgm:prSet presAssocID="{455423A5-CEDB-463A-AAC4-203E4D85BB09}" presName="comp" presStyleCnt="0"/>
      <dgm:spPr/>
      <dgm:t>
        <a:bodyPr/>
        <a:lstStyle/>
        <a:p>
          <a:endParaRPr lang="sr-Latn-CS"/>
        </a:p>
      </dgm:t>
    </dgm:pt>
    <dgm:pt modelId="{AC4BF617-02A9-493E-8D5F-D2FA831A33E6}" type="pres">
      <dgm:prSet presAssocID="{455423A5-CEDB-463A-AAC4-203E4D85BB09}" presName="box" presStyleLbl="node1" presStyleIdx="3" presStyleCnt="6" custLinFactNeighborX="-3076" custLinFactNeighborY="-8808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AF441D6-A2E6-47BD-A3E4-ECD2B2C0515D}" type="pres">
      <dgm:prSet presAssocID="{455423A5-CEDB-463A-AAC4-203E4D85BB09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  <dgm:t>
        <a:bodyPr/>
        <a:lstStyle/>
        <a:p>
          <a:endParaRPr lang="sr-Latn-CS"/>
        </a:p>
      </dgm:t>
    </dgm:pt>
    <dgm:pt modelId="{372CA67F-6985-450D-B6C5-C7B9DB89DD83}" type="pres">
      <dgm:prSet presAssocID="{B5A8EADF-5A97-48D1-A25A-5F2A3902E899}" presName="comp" presStyleCnt="0"/>
      <dgm:spPr/>
      <dgm:t>
        <a:bodyPr/>
        <a:lstStyle/>
        <a:p>
          <a:endParaRPr lang="sr-Latn-CS"/>
        </a:p>
      </dgm:t>
    </dgm:pt>
    <dgm:pt modelId="{0A478695-A126-4C49-B3D0-2BE54B67D010}" type="pres">
      <dgm:prSet presAssocID="{B5A8EADF-5A97-48D1-A25A-5F2A3902E899}" presName="box" presStyleLbl="node1" presStyleIdx="4" presStyleCnt="6" custLinFactNeighborY="1639"/>
      <dgm:spPr/>
      <dgm:t>
        <a:bodyPr/>
        <a:lstStyle/>
        <a:p>
          <a:endParaRPr lang="en-US"/>
        </a:p>
      </dgm:t>
    </dgm:pt>
    <dgm:pt modelId="{20EE5DA9-A78C-4DDB-8C3A-314EA2E33B86}" type="pres">
      <dgm:prSet presAssocID="{B5A8EADF-5A97-48D1-A25A-5F2A3902E899}" presName="img" presStyleLbl="fgImgPlace1" presStyleIdx="4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ACD2B483-B257-4986-8A25-D3025032EF11}" type="pres">
      <dgm:prSet presAssocID="{B5A8EADF-5A97-48D1-A25A-5F2A3902E899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4FBE3-4302-48FE-A921-8540B3CE9DC8}" type="pres">
      <dgm:prSet presAssocID="{3E0DCCF3-2CBC-4A76-9546-A047082E9676}" presName="spacer" presStyleCnt="0"/>
      <dgm:spPr/>
      <dgm:t>
        <a:bodyPr/>
        <a:lstStyle/>
        <a:p>
          <a:endParaRPr lang="sr-Latn-CS"/>
        </a:p>
      </dgm:t>
    </dgm:pt>
    <dgm:pt modelId="{ADC23839-D487-4765-8FFF-62DAB99D9E15}" type="pres">
      <dgm:prSet presAssocID="{85B4756F-E22D-407B-8839-34BD51104936}" presName="comp" presStyleCnt="0"/>
      <dgm:spPr/>
      <dgm:t>
        <a:bodyPr/>
        <a:lstStyle/>
        <a:p>
          <a:endParaRPr lang="sr-Latn-CS"/>
        </a:p>
      </dgm:t>
    </dgm:pt>
    <dgm:pt modelId="{640F8E61-4F3A-4533-BA96-7F43040FEFEC}" type="pres">
      <dgm:prSet presAssocID="{85B4756F-E22D-407B-8839-34BD51104936}" presName="box" presStyleLbl="node1" presStyleIdx="5" presStyleCnt="6" custLinFactNeighborY="-1297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5" presStyleCnt="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E5928FB-070D-4687-9F9D-5198B4D504ED}" type="pres">
      <dgm:prSet presAssocID="{85B4756F-E22D-407B-8839-34BD51104936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D0F27AD4-E3EB-49C4-9185-2DC4BBD8B3CC}" type="presOf" srcId="{F7CB12DD-1FA2-461C-B4AE-F372E2FF63A4}" destId="{C99881FB-E125-4287-9C6D-7D9902825248}" srcOrd="0" destOrd="0" presId="urn:microsoft.com/office/officeart/2005/8/layout/vList4"/>
    <dgm:cxn modelId="{C05E0033-A383-432B-8B96-190E88F99788}" type="presOf" srcId="{6A75EC66-EB54-4241-8FFF-25F9A85B0C98}" destId="{5577D6A1-DE6B-4E66-A887-3F829DE37C36}" srcOrd="1" destOrd="0" presId="urn:microsoft.com/office/officeart/2005/8/layout/vList4"/>
    <dgm:cxn modelId="{F136809A-0403-4FC7-851C-DFFE21CFC44B}" type="presOf" srcId="{85B4756F-E22D-407B-8839-34BD51104936}" destId="{640F8E61-4F3A-4533-BA96-7F43040FEFEC}" srcOrd="0" destOrd="0" presId="urn:microsoft.com/office/officeart/2005/8/layout/vList4"/>
    <dgm:cxn modelId="{0B9CBD70-982B-4D83-A5D6-DBA242D4F9B4}" srcId="{9F5D4DDE-F36F-44D2-8D08-0EBF7142E380}" destId="{B5A8EADF-5A97-48D1-A25A-5F2A3902E899}" srcOrd="4" destOrd="0" parTransId="{0FD4CF4A-E720-4510-BCEF-8DEE3B14A122}" sibTransId="{3E0DCCF3-2CBC-4A76-9546-A047082E9676}"/>
    <dgm:cxn modelId="{521541B5-4E1A-4DB0-8D2D-9BB1A41D4A9D}" type="presOf" srcId="{9F5D4DDE-F36F-44D2-8D08-0EBF7142E380}" destId="{E7608F2E-39C2-4703-9D61-2A952256850B}" srcOrd="0" destOrd="0" presId="urn:microsoft.com/office/officeart/2005/8/layout/vList4"/>
    <dgm:cxn modelId="{5BE7C499-C82E-4E58-9974-ECC9294B3B48}" type="presOf" srcId="{455423A5-CEDB-463A-AAC4-203E4D85BB09}" destId="{AC4BF617-02A9-493E-8D5F-D2FA831A33E6}" srcOrd="0" destOrd="0" presId="urn:microsoft.com/office/officeart/2005/8/layout/vList4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74B6DF78-FCC9-4B26-BEE8-3ACC0454A092}" type="presOf" srcId="{B5A8EADF-5A97-48D1-A25A-5F2A3902E899}" destId="{ACD2B483-B257-4986-8A25-D3025032EF11}" srcOrd="1" destOrd="0" presId="urn:microsoft.com/office/officeart/2005/8/layout/vList4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D33C3008-99C9-4206-9FCA-0EA4EE17D0B8}" type="presOf" srcId="{6A75EC66-EB54-4241-8FFF-25F9A85B0C98}" destId="{50E5BB79-38E3-4922-A608-AA847DD44753}" srcOrd="0" destOrd="0" presId="urn:microsoft.com/office/officeart/2005/8/layout/vList4"/>
    <dgm:cxn modelId="{DBE52305-0ECE-4445-BFFC-CA0AE453EA77}" type="presOf" srcId="{B5A8EADF-5A97-48D1-A25A-5F2A3902E899}" destId="{0A478695-A126-4C49-B3D0-2BE54B67D010}" srcOrd="0" destOrd="0" presId="urn:microsoft.com/office/officeart/2005/8/layout/vList4"/>
    <dgm:cxn modelId="{F8BB389A-F539-4F31-AE84-43FC83FAD331}" type="presOf" srcId="{E1C8FC4C-2A3E-49A6-A864-E7BC54BBB6F0}" destId="{2E39C611-3CB0-44AD-96FE-6E3A3BCF1528}" srcOrd="1" destOrd="0" presId="urn:microsoft.com/office/officeart/2005/8/layout/vList4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341B245E-0E80-495D-ADC3-A322F7004A38}" type="presOf" srcId="{E1C8FC4C-2A3E-49A6-A864-E7BC54BBB6F0}" destId="{47557B9D-2AEC-4D66-914A-9131DDD6B85A}" srcOrd="0" destOrd="0" presId="urn:microsoft.com/office/officeart/2005/8/layout/vList4"/>
    <dgm:cxn modelId="{F81A41FE-1AC5-4412-9A9C-910AD2B112E6}" type="presOf" srcId="{455423A5-CEDB-463A-AAC4-203E4D85BB09}" destId="{6AF441D6-A2E6-47BD-A3E4-ECD2B2C0515D}" srcOrd="1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2D710041-802F-4DA7-A9E5-B48178F8CE4C}" type="presOf" srcId="{F7CB12DD-1FA2-461C-B4AE-F372E2FF63A4}" destId="{A7D3E997-A7BD-447C-A687-2FB8349565A6}" srcOrd="1" destOrd="0" presId="urn:microsoft.com/office/officeart/2005/8/layout/vList4"/>
    <dgm:cxn modelId="{EFDD113F-6B4E-4E25-9FDE-2495C13D97D7}" type="presOf" srcId="{85B4756F-E22D-407B-8839-34BD51104936}" destId="{6E5928FB-070D-4687-9F9D-5198B4D504ED}" srcOrd="1" destOrd="0" presId="urn:microsoft.com/office/officeart/2005/8/layout/vList4"/>
    <dgm:cxn modelId="{96FB2FC4-DF66-4BD3-B942-97088795ED70}" srcId="{9F5D4DDE-F36F-44D2-8D08-0EBF7142E380}" destId="{85B4756F-E22D-407B-8839-34BD51104936}" srcOrd="5" destOrd="0" parTransId="{A9FCE013-EA1F-4C4E-8B49-A28A3DEB3F66}" sibTransId="{C9A04BCD-03D0-4BB5-B87D-4B4FB4058D24}"/>
    <dgm:cxn modelId="{DD68B02C-46BF-4BCC-AC5B-99A0459AA445}" type="presParOf" srcId="{E7608F2E-39C2-4703-9D61-2A952256850B}" destId="{A663D385-3B87-435C-BC49-A4714178F215}" srcOrd="0" destOrd="0" presId="urn:microsoft.com/office/officeart/2005/8/layout/vList4"/>
    <dgm:cxn modelId="{C96F85C0-CA05-4C4A-97BD-8DB36C746053}" type="presParOf" srcId="{A663D385-3B87-435C-BC49-A4714178F215}" destId="{50E5BB79-38E3-4922-A608-AA847DD44753}" srcOrd="0" destOrd="0" presId="urn:microsoft.com/office/officeart/2005/8/layout/vList4"/>
    <dgm:cxn modelId="{63C4D836-BF1D-4A5A-A831-276B788258A5}" type="presParOf" srcId="{A663D385-3B87-435C-BC49-A4714178F215}" destId="{1DA2D5B6-F6BD-4F8A-B84F-3E72EEA0F2E7}" srcOrd="1" destOrd="0" presId="urn:microsoft.com/office/officeart/2005/8/layout/vList4"/>
    <dgm:cxn modelId="{50A4C513-998A-410B-97E1-C9F5EEBA153F}" type="presParOf" srcId="{A663D385-3B87-435C-BC49-A4714178F215}" destId="{5577D6A1-DE6B-4E66-A887-3F829DE37C36}" srcOrd="2" destOrd="0" presId="urn:microsoft.com/office/officeart/2005/8/layout/vList4"/>
    <dgm:cxn modelId="{27744309-E626-481F-B9B9-63F07A55452F}" type="presParOf" srcId="{E7608F2E-39C2-4703-9D61-2A952256850B}" destId="{5CD6E6E9-3971-47A7-8900-116AB1E73B76}" srcOrd="1" destOrd="0" presId="urn:microsoft.com/office/officeart/2005/8/layout/vList4"/>
    <dgm:cxn modelId="{44CDE147-EE4E-4D24-855E-B8CB20DB1450}" type="presParOf" srcId="{E7608F2E-39C2-4703-9D61-2A952256850B}" destId="{CECAD87B-BD0D-4358-80AF-82C52253C9E5}" srcOrd="2" destOrd="0" presId="urn:microsoft.com/office/officeart/2005/8/layout/vList4"/>
    <dgm:cxn modelId="{6FF041C7-35CD-42FF-9DB3-20B788376718}" type="presParOf" srcId="{CECAD87B-BD0D-4358-80AF-82C52253C9E5}" destId="{C99881FB-E125-4287-9C6D-7D9902825248}" srcOrd="0" destOrd="0" presId="urn:microsoft.com/office/officeart/2005/8/layout/vList4"/>
    <dgm:cxn modelId="{65A71234-27F0-4C8E-888B-1E229DD087BA}" type="presParOf" srcId="{CECAD87B-BD0D-4358-80AF-82C52253C9E5}" destId="{4A96D153-CCAD-42B0-A344-0BD308B3A15B}" srcOrd="1" destOrd="0" presId="urn:microsoft.com/office/officeart/2005/8/layout/vList4"/>
    <dgm:cxn modelId="{8FF93C21-E31E-4C76-8487-63F08152021A}" type="presParOf" srcId="{CECAD87B-BD0D-4358-80AF-82C52253C9E5}" destId="{A7D3E997-A7BD-447C-A687-2FB8349565A6}" srcOrd="2" destOrd="0" presId="urn:microsoft.com/office/officeart/2005/8/layout/vList4"/>
    <dgm:cxn modelId="{96A58CBD-4A92-4252-95E0-0B15B87750D4}" type="presParOf" srcId="{E7608F2E-39C2-4703-9D61-2A952256850B}" destId="{E605A7E9-5E7D-4673-8A35-F01214AD10C9}" srcOrd="3" destOrd="0" presId="urn:microsoft.com/office/officeart/2005/8/layout/vList4"/>
    <dgm:cxn modelId="{73949AA9-8B72-4311-8D78-D1371E241F5E}" type="presParOf" srcId="{E7608F2E-39C2-4703-9D61-2A952256850B}" destId="{A1A25339-728D-4F7C-9586-87E298432466}" srcOrd="4" destOrd="0" presId="urn:microsoft.com/office/officeart/2005/8/layout/vList4"/>
    <dgm:cxn modelId="{7ACA2695-E0BA-49B3-A177-CBF088F6791B}" type="presParOf" srcId="{A1A25339-728D-4F7C-9586-87E298432466}" destId="{47557B9D-2AEC-4D66-914A-9131DDD6B85A}" srcOrd="0" destOrd="0" presId="urn:microsoft.com/office/officeart/2005/8/layout/vList4"/>
    <dgm:cxn modelId="{2109F16F-1075-4357-A01A-47454C01BF33}" type="presParOf" srcId="{A1A25339-728D-4F7C-9586-87E298432466}" destId="{B1EFAF29-84B4-4DCD-BD2B-A6B248E47D5D}" srcOrd="1" destOrd="0" presId="urn:microsoft.com/office/officeart/2005/8/layout/vList4"/>
    <dgm:cxn modelId="{D65EDA3F-8251-4F32-918F-FA7EC4F32614}" type="presParOf" srcId="{A1A25339-728D-4F7C-9586-87E298432466}" destId="{2E39C611-3CB0-44AD-96FE-6E3A3BCF1528}" srcOrd="2" destOrd="0" presId="urn:microsoft.com/office/officeart/2005/8/layout/vList4"/>
    <dgm:cxn modelId="{F91E0FFE-8DBC-49AB-BD06-93BFFB7B0E49}" type="presParOf" srcId="{E7608F2E-39C2-4703-9D61-2A952256850B}" destId="{75BC2E16-E42D-4891-8412-38DACE01E0FC}" srcOrd="5" destOrd="0" presId="urn:microsoft.com/office/officeart/2005/8/layout/vList4"/>
    <dgm:cxn modelId="{495486F2-82C5-4944-A0A5-644FA025390C}" type="presParOf" srcId="{E7608F2E-39C2-4703-9D61-2A952256850B}" destId="{66DF0541-ACE8-45E9-B210-95CE1161DBE7}" srcOrd="6" destOrd="0" presId="urn:microsoft.com/office/officeart/2005/8/layout/vList4"/>
    <dgm:cxn modelId="{8EB1CBE7-3AC6-44F3-9C5C-508E09F18FAB}" type="presParOf" srcId="{66DF0541-ACE8-45E9-B210-95CE1161DBE7}" destId="{AC4BF617-02A9-493E-8D5F-D2FA831A33E6}" srcOrd="0" destOrd="0" presId="urn:microsoft.com/office/officeart/2005/8/layout/vList4"/>
    <dgm:cxn modelId="{60AA247F-7EFD-4C37-AEC3-87093EBA69E3}" type="presParOf" srcId="{66DF0541-ACE8-45E9-B210-95CE1161DBE7}" destId="{D048FAB6-41FA-4E52-85B9-F23A8A904093}" srcOrd="1" destOrd="0" presId="urn:microsoft.com/office/officeart/2005/8/layout/vList4"/>
    <dgm:cxn modelId="{94BB9333-138F-4B5E-A85B-D8CF4DEFF1AC}" type="presParOf" srcId="{66DF0541-ACE8-45E9-B210-95CE1161DBE7}" destId="{6AF441D6-A2E6-47BD-A3E4-ECD2B2C0515D}" srcOrd="2" destOrd="0" presId="urn:microsoft.com/office/officeart/2005/8/layout/vList4"/>
    <dgm:cxn modelId="{B9900661-C5D5-4427-A09D-1A3A636DA6AE}" type="presParOf" srcId="{E7608F2E-39C2-4703-9D61-2A952256850B}" destId="{324C6D54-AB70-4B71-A7D1-0B5451B24626}" srcOrd="7" destOrd="0" presId="urn:microsoft.com/office/officeart/2005/8/layout/vList4"/>
    <dgm:cxn modelId="{1F731387-C0C3-4AB0-8347-7AF101D221ED}" type="presParOf" srcId="{E7608F2E-39C2-4703-9D61-2A952256850B}" destId="{372CA67F-6985-450D-B6C5-C7B9DB89DD83}" srcOrd="8" destOrd="0" presId="urn:microsoft.com/office/officeart/2005/8/layout/vList4"/>
    <dgm:cxn modelId="{30A42DF1-1858-4445-ADDA-02372CEBF6E8}" type="presParOf" srcId="{372CA67F-6985-450D-B6C5-C7B9DB89DD83}" destId="{0A478695-A126-4C49-B3D0-2BE54B67D010}" srcOrd="0" destOrd="0" presId="urn:microsoft.com/office/officeart/2005/8/layout/vList4"/>
    <dgm:cxn modelId="{BC0C93D7-F93E-4737-9F63-412BD0F8ACDD}" type="presParOf" srcId="{372CA67F-6985-450D-B6C5-C7B9DB89DD83}" destId="{20EE5DA9-A78C-4DDB-8C3A-314EA2E33B86}" srcOrd="1" destOrd="0" presId="urn:microsoft.com/office/officeart/2005/8/layout/vList4"/>
    <dgm:cxn modelId="{1B6CADD6-87F4-40C2-B179-D181B625E04F}" type="presParOf" srcId="{372CA67F-6985-450D-B6C5-C7B9DB89DD83}" destId="{ACD2B483-B257-4986-8A25-D3025032EF11}" srcOrd="2" destOrd="0" presId="urn:microsoft.com/office/officeart/2005/8/layout/vList4"/>
    <dgm:cxn modelId="{A894A774-B430-4EF0-AEB8-4725120B484C}" type="presParOf" srcId="{E7608F2E-39C2-4703-9D61-2A952256850B}" destId="{F964FBE3-4302-48FE-A921-8540B3CE9DC8}" srcOrd="9" destOrd="0" presId="urn:microsoft.com/office/officeart/2005/8/layout/vList4"/>
    <dgm:cxn modelId="{642C3737-C194-42A0-85D2-2A4E011442D4}" type="presParOf" srcId="{E7608F2E-39C2-4703-9D61-2A952256850B}" destId="{ADC23839-D487-4765-8FFF-62DAB99D9E15}" srcOrd="10" destOrd="0" presId="urn:microsoft.com/office/officeart/2005/8/layout/vList4"/>
    <dgm:cxn modelId="{EDD87C6C-4F7D-4852-8396-6C478B99689E}" type="presParOf" srcId="{ADC23839-D487-4765-8FFF-62DAB99D9E15}" destId="{640F8E61-4F3A-4533-BA96-7F43040FEFEC}" srcOrd="0" destOrd="0" presId="urn:microsoft.com/office/officeart/2005/8/layout/vList4"/>
    <dgm:cxn modelId="{B7CA8318-0E65-4757-882C-08E6F7CC48C0}" type="presParOf" srcId="{ADC23839-D487-4765-8FFF-62DAB99D9E15}" destId="{8856C187-9C3B-40D2-9919-5121972EAF01}" srcOrd="1" destOrd="0" presId="urn:microsoft.com/office/officeart/2005/8/layout/vList4"/>
    <dgm:cxn modelId="{C0390194-DACD-41AD-B910-E4ABA43CBD03}" type="presParOf" srcId="{ADC23839-D487-4765-8FFF-62DAB99D9E15}" destId="{6E5928FB-070D-4687-9F9D-5198B4D504ED}" srcOrd="2" destOrd="0" presId="urn:microsoft.com/office/officeart/2005/8/layout/vList4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/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sr-Cyrl-CS" sz="28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ЕЛЕКТРОТЕХНИКА</a:t>
          </a:r>
          <a:endParaRPr lang="sr-Latn-CS" sz="2800" dirty="0">
            <a:solidFill>
              <a:schemeClr val="accent2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ТЕХНИЧАР МЕХАТРОНИКЕ- ОГЛЕД</a:t>
          </a:r>
        </a:p>
        <a:p>
          <a:pPr algn="ctr">
            <a:spcAft>
              <a:spcPts val="0"/>
            </a:spcAft>
          </a:pPr>
          <a:r>
            <a:rPr lang="sr-Cyrl-C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24  ученика) </a:t>
          </a:r>
          <a:endParaRPr lang="sr-Latn-CS" sz="16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sz="2800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САОБРАЋАЈ</a:t>
          </a:r>
          <a:endParaRPr lang="sr-Latn-CS" sz="2800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ТЕХНИЧАР ДРУМСКОГ САОБРАЋАЈА </a:t>
          </a:r>
          <a:endParaRPr lang="sr-Latn-CS" sz="1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30  ученика</a:t>
          </a:r>
          <a:r>
            <a:rPr lang="sr-Cyrl-C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) </a:t>
          </a:r>
          <a:endParaRPr lang="sr-Latn-C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4C3A883E-8B2E-48BB-9E42-DB2F440331B9}">
      <dgm:prSet phldrT="[Text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ВОЗАЧ МОТОРНИХ ВОЗИЛА (3 год. 30  ученика)</a:t>
          </a:r>
          <a:endParaRPr lang="sr-Latn-C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B920DC4-765C-4DB0-8A46-8B5626AD89B1}" type="parTrans" cxnId="{460EA9A9-7FE6-459F-BE3B-4C0799D2F62A}">
      <dgm:prSet/>
      <dgm:spPr/>
      <dgm:t>
        <a:bodyPr/>
        <a:lstStyle/>
        <a:p>
          <a:endParaRPr lang="sr-Latn-CS"/>
        </a:p>
      </dgm:t>
    </dgm:pt>
    <dgm:pt modelId="{0668EF67-1D70-482C-B3C0-ECF22DE3979B}" type="sibTrans" cxnId="{460EA9A9-7FE6-459F-BE3B-4C0799D2F62A}">
      <dgm:prSet/>
      <dgm:spPr/>
      <dgm:t>
        <a:bodyPr/>
        <a:lstStyle/>
        <a:p>
          <a:endParaRPr lang="sr-Latn-C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  <dgm:t>
        <a:bodyPr/>
        <a:lstStyle/>
        <a:p>
          <a:endParaRPr lang="sr-Latn-CS"/>
        </a:p>
      </dgm:t>
    </dgm:pt>
    <dgm:pt modelId="{50E5BB79-38E3-4922-A608-AA847DD44753}" type="pres">
      <dgm:prSet presAssocID="{6A75EC66-EB54-4241-8FFF-25F9A85B0C98}" presName="box" presStyleLbl="node1" presStyleIdx="0" presStyleCnt="5" custLinFactNeighborX="36718" custLinFactNeighborY="-12952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5" custLinFactNeighborX="962" custLinFactNeighborY="178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5577D6A1-DE6B-4E66-A887-3F829DE37C36}" type="pres">
      <dgm:prSet presAssocID="{6A75EC66-EB54-4241-8FFF-25F9A85B0C98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  <dgm:t>
        <a:bodyPr/>
        <a:lstStyle/>
        <a:p>
          <a:endParaRPr lang="sr-Latn-CS"/>
        </a:p>
      </dgm:t>
    </dgm:pt>
    <dgm:pt modelId="{CECAD87B-BD0D-4358-80AF-82C52253C9E5}" type="pres">
      <dgm:prSet presAssocID="{F7CB12DD-1FA2-461C-B4AE-F372E2FF63A4}" presName="comp" presStyleCnt="0"/>
      <dgm:spPr/>
      <dgm:t>
        <a:bodyPr/>
        <a:lstStyle/>
        <a:p>
          <a:endParaRPr lang="sr-Latn-CS"/>
        </a:p>
      </dgm:t>
    </dgm:pt>
    <dgm:pt modelId="{C99881FB-E125-4287-9C6D-7D9902825248}" type="pres">
      <dgm:prSet presAssocID="{F7CB12DD-1FA2-461C-B4AE-F372E2FF63A4}" presName="box" presStyleLbl="node1" presStyleIdx="1" presStyleCnt="5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5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A7D3E997-A7BD-447C-A687-2FB8349565A6}" type="pres">
      <dgm:prSet presAssocID="{F7CB12DD-1FA2-461C-B4AE-F372E2FF63A4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  <dgm:t>
        <a:bodyPr/>
        <a:lstStyle/>
        <a:p>
          <a:endParaRPr lang="sr-Latn-CS"/>
        </a:p>
      </dgm:t>
    </dgm:pt>
    <dgm:pt modelId="{66DF0541-ACE8-45E9-B210-95CE1161DBE7}" type="pres">
      <dgm:prSet presAssocID="{455423A5-CEDB-463A-AAC4-203E4D85BB09}" presName="comp" presStyleCnt="0"/>
      <dgm:spPr/>
      <dgm:t>
        <a:bodyPr/>
        <a:lstStyle/>
        <a:p>
          <a:endParaRPr lang="sr-Latn-CS"/>
        </a:p>
      </dgm:t>
    </dgm:pt>
    <dgm:pt modelId="{AC4BF617-02A9-493E-8D5F-D2FA831A33E6}" type="pres">
      <dgm:prSet presAssocID="{455423A5-CEDB-463A-AAC4-203E4D85BB09}" presName="box" presStyleLbl="node1" presStyleIdx="2" presStyleCnt="5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2" presStyleCnt="5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AF441D6-A2E6-47BD-A3E4-ECD2B2C0515D}" type="pres">
      <dgm:prSet presAssocID="{455423A5-CEDB-463A-AAC4-203E4D85BB09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  <dgm:t>
        <a:bodyPr/>
        <a:lstStyle/>
        <a:p>
          <a:endParaRPr lang="sr-Latn-CS"/>
        </a:p>
      </dgm:t>
    </dgm:pt>
    <dgm:pt modelId="{ADC23839-D487-4765-8FFF-62DAB99D9E15}" type="pres">
      <dgm:prSet presAssocID="{85B4756F-E22D-407B-8839-34BD51104936}" presName="comp" presStyleCnt="0"/>
      <dgm:spPr/>
      <dgm:t>
        <a:bodyPr/>
        <a:lstStyle/>
        <a:p>
          <a:endParaRPr lang="sr-Latn-CS"/>
        </a:p>
      </dgm:t>
    </dgm:pt>
    <dgm:pt modelId="{640F8E61-4F3A-4533-BA96-7F43040FEFEC}" type="pres">
      <dgm:prSet presAssocID="{85B4756F-E22D-407B-8839-34BD51104936}" presName="box" presStyleLbl="node1" presStyleIdx="3" presStyleCnt="5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3" presStyleCnt="5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E5928FB-070D-4687-9F9D-5198B4D504ED}" type="pres">
      <dgm:prSet presAssocID="{85B4756F-E22D-407B-8839-34BD51104936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40BE8FE-F71A-44A1-BCA9-1B4AD2966FF8}" type="pres">
      <dgm:prSet presAssocID="{C9A04BCD-03D0-4BB5-B87D-4B4FB4058D24}" presName="spacer" presStyleCnt="0"/>
      <dgm:spPr/>
      <dgm:t>
        <a:bodyPr/>
        <a:lstStyle/>
        <a:p>
          <a:endParaRPr lang="sr-Latn-CS"/>
        </a:p>
      </dgm:t>
    </dgm:pt>
    <dgm:pt modelId="{5677E94F-601D-49C4-968A-1BB770145E39}" type="pres">
      <dgm:prSet presAssocID="{4C3A883E-8B2E-48BB-9E42-DB2F440331B9}" presName="comp" presStyleCnt="0"/>
      <dgm:spPr/>
      <dgm:t>
        <a:bodyPr/>
        <a:lstStyle/>
        <a:p>
          <a:endParaRPr lang="sr-Latn-CS"/>
        </a:p>
      </dgm:t>
    </dgm:pt>
    <dgm:pt modelId="{96733D2B-D86C-4B03-80CB-115200C85F77}" type="pres">
      <dgm:prSet presAssocID="{4C3A883E-8B2E-48BB-9E42-DB2F440331B9}" presName="box" presStyleLbl="node1" presStyleIdx="4" presStyleCnt="5"/>
      <dgm:spPr/>
      <dgm:t>
        <a:bodyPr/>
        <a:lstStyle/>
        <a:p>
          <a:endParaRPr lang="sr-Latn-CS"/>
        </a:p>
      </dgm:t>
    </dgm:pt>
    <dgm:pt modelId="{783F1166-6385-4F75-B15C-79D4017A771C}" type="pres">
      <dgm:prSet presAssocID="{4C3A883E-8B2E-48BB-9E42-DB2F440331B9}" presName="img" presStyleLbl="fgImgPlace1" presStyleIdx="4" presStyleCnt="5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2F60D22A-8461-422F-8172-DE8007AF3BD0}" type="pres">
      <dgm:prSet presAssocID="{4C3A883E-8B2E-48BB-9E42-DB2F440331B9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76BC17F1-267F-49E3-8F85-394BDDBE6A11}" type="presOf" srcId="{6A75EC66-EB54-4241-8FFF-25F9A85B0C98}" destId="{5577D6A1-DE6B-4E66-A887-3F829DE37C36}" srcOrd="1" destOrd="0" presId="urn:microsoft.com/office/officeart/2005/8/layout/vList4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135672B5-DA93-46E7-865C-35EF64A830E4}" type="presOf" srcId="{85B4756F-E22D-407B-8839-34BD51104936}" destId="{6E5928FB-070D-4687-9F9D-5198B4D504ED}" srcOrd="1" destOrd="0" presId="urn:microsoft.com/office/officeart/2005/8/layout/vList4"/>
    <dgm:cxn modelId="{1C38E221-F431-4CB8-84EE-A562A9978152}" type="presOf" srcId="{F7CB12DD-1FA2-461C-B4AE-F372E2FF63A4}" destId="{C99881FB-E125-4287-9C6D-7D9902825248}" srcOrd="0" destOrd="0" presId="urn:microsoft.com/office/officeart/2005/8/layout/vList4"/>
    <dgm:cxn modelId="{2DEBEC5C-3D78-4DEE-B3F7-6D67619383CE}" type="presOf" srcId="{455423A5-CEDB-463A-AAC4-203E4D85BB09}" destId="{6AF441D6-A2E6-47BD-A3E4-ECD2B2C0515D}" srcOrd="1" destOrd="0" presId="urn:microsoft.com/office/officeart/2005/8/layout/vList4"/>
    <dgm:cxn modelId="{2B2E9D36-0AE8-407E-8E4C-F709BF0DAEC0}" type="presOf" srcId="{85B4756F-E22D-407B-8839-34BD51104936}" destId="{640F8E61-4F3A-4533-BA96-7F43040FEFEC}" srcOrd="0" destOrd="0" presId="urn:microsoft.com/office/officeart/2005/8/layout/vList4"/>
    <dgm:cxn modelId="{317FA0C2-FADB-4A86-BB47-87C20260399B}" srcId="{9F5D4DDE-F36F-44D2-8D08-0EBF7142E380}" destId="{455423A5-CEDB-463A-AAC4-203E4D85BB09}" srcOrd="2" destOrd="0" parTransId="{C095DF84-8364-4B8F-B28C-E84C4A41CF2B}" sibTransId="{7547E4B7-03C6-4573-A751-51C5AE412A2A}"/>
    <dgm:cxn modelId="{9EB595D4-8E38-4337-A106-A3EE76B6A1B3}" type="presOf" srcId="{455423A5-CEDB-463A-AAC4-203E4D85BB09}" destId="{AC4BF617-02A9-493E-8D5F-D2FA831A33E6}" srcOrd="0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BE4D5F6A-7417-4DF6-A3AF-E69A698109E2}" type="presOf" srcId="{4C3A883E-8B2E-48BB-9E42-DB2F440331B9}" destId="{2F60D22A-8461-422F-8172-DE8007AF3BD0}" srcOrd="1" destOrd="0" presId="urn:microsoft.com/office/officeart/2005/8/layout/vList4"/>
    <dgm:cxn modelId="{460EA9A9-7FE6-459F-BE3B-4C0799D2F62A}" srcId="{9F5D4DDE-F36F-44D2-8D08-0EBF7142E380}" destId="{4C3A883E-8B2E-48BB-9E42-DB2F440331B9}" srcOrd="4" destOrd="0" parTransId="{0B920DC4-765C-4DB0-8A46-8B5626AD89B1}" sibTransId="{0668EF67-1D70-482C-B3C0-ECF22DE3979B}"/>
    <dgm:cxn modelId="{2B6C979B-C532-4178-A8CB-2C13589B9506}" type="presOf" srcId="{4C3A883E-8B2E-48BB-9E42-DB2F440331B9}" destId="{96733D2B-D86C-4B03-80CB-115200C85F77}" srcOrd="0" destOrd="0" presId="urn:microsoft.com/office/officeart/2005/8/layout/vList4"/>
    <dgm:cxn modelId="{9D23BEA1-681E-442B-B35F-8C45A80665A7}" type="presOf" srcId="{6A75EC66-EB54-4241-8FFF-25F9A85B0C98}" destId="{50E5BB79-38E3-4922-A608-AA847DD44753}" srcOrd="0" destOrd="0" presId="urn:microsoft.com/office/officeart/2005/8/layout/vList4"/>
    <dgm:cxn modelId="{BDF0480A-6689-43C0-BA2E-1DFC28DB4181}" type="presOf" srcId="{9F5D4DDE-F36F-44D2-8D08-0EBF7142E380}" destId="{E7608F2E-39C2-4703-9D61-2A952256850B}" srcOrd="0" destOrd="0" presId="urn:microsoft.com/office/officeart/2005/8/layout/vList4"/>
    <dgm:cxn modelId="{B23907C3-8005-4C59-9676-35D671F006AB}" type="presOf" srcId="{F7CB12DD-1FA2-461C-B4AE-F372E2FF63A4}" destId="{A7D3E997-A7BD-447C-A687-2FB8349565A6}" srcOrd="1" destOrd="0" presId="urn:microsoft.com/office/officeart/2005/8/layout/vList4"/>
    <dgm:cxn modelId="{96FB2FC4-DF66-4BD3-B942-97088795ED70}" srcId="{9F5D4DDE-F36F-44D2-8D08-0EBF7142E380}" destId="{85B4756F-E22D-407B-8839-34BD51104936}" srcOrd="3" destOrd="0" parTransId="{A9FCE013-EA1F-4C4E-8B49-A28A3DEB3F66}" sibTransId="{C9A04BCD-03D0-4BB5-B87D-4B4FB4058D24}"/>
    <dgm:cxn modelId="{5BF9257F-BF7D-46B0-9A42-D5F66E6F6ACC}" type="presParOf" srcId="{E7608F2E-39C2-4703-9D61-2A952256850B}" destId="{A663D385-3B87-435C-BC49-A4714178F215}" srcOrd="0" destOrd="0" presId="urn:microsoft.com/office/officeart/2005/8/layout/vList4"/>
    <dgm:cxn modelId="{2434921F-799B-4A10-93E7-3949588DC998}" type="presParOf" srcId="{A663D385-3B87-435C-BC49-A4714178F215}" destId="{50E5BB79-38E3-4922-A608-AA847DD44753}" srcOrd="0" destOrd="0" presId="urn:microsoft.com/office/officeart/2005/8/layout/vList4"/>
    <dgm:cxn modelId="{FE76107D-9CBB-47BA-8F42-1F52D66889C4}" type="presParOf" srcId="{A663D385-3B87-435C-BC49-A4714178F215}" destId="{1DA2D5B6-F6BD-4F8A-B84F-3E72EEA0F2E7}" srcOrd="1" destOrd="0" presId="urn:microsoft.com/office/officeart/2005/8/layout/vList4"/>
    <dgm:cxn modelId="{6875D3D4-3A8B-411A-BC10-85405F2D1BE0}" type="presParOf" srcId="{A663D385-3B87-435C-BC49-A4714178F215}" destId="{5577D6A1-DE6B-4E66-A887-3F829DE37C36}" srcOrd="2" destOrd="0" presId="urn:microsoft.com/office/officeart/2005/8/layout/vList4"/>
    <dgm:cxn modelId="{32BA28A4-E82F-40C4-A444-BD38267959C0}" type="presParOf" srcId="{E7608F2E-39C2-4703-9D61-2A952256850B}" destId="{5CD6E6E9-3971-47A7-8900-116AB1E73B76}" srcOrd="1" destOrd="0" presId="urn:microsoft.com/office/officeart/2005/8/layout/vList4"/>
    <dgm:cxn modelId="{57DA72D7-5F96-4E5F-BE10-FAFE9688261A}" type="presParOf" srcId="{E7608F2E-39C2-4703-9D61-2A952256850B}" destId="{CECAD87B-BD0D-4358-80AF-82C52253C9E5}" srcOrd="2" destOrd="0" presId="urn:microsoft.com/office/officeart/2005/8/layout/vList4"/>
    <dgm:cxn modelId="{3A085E71-1C03-4747-8DC5-9265864C994E}" type="presParOf" srcId="{CECAD87B-BD0D-4358-80AF-82C52253C9E5}" destId="{C99881FB-E125-4287-9C6D-7D9902825248}" srcOrd="0" destOrd="0" presId="urn:microsoft.com/office/officeart/2005/8/layout/vList4"/>
    <dgm:cxn modelId="{8E096539-3387-46DB-A9D3-17D86F4A477A}" type="presParOf" srcId="{CECAD87B-BD0D-4358-80AF-82C52253C9E5}" destId="{4A96D153-CCAD-42B0-A344-0BD308B3A15B}" srcOrd="1" destOrd="0" presId="urn:microsoft.com/office/officeart/2005/8/layout/vList4"/>
    <dgm:cxn modelId="{129DF82E-577D-44C6-A355-669D238DD220}" type="presParOf" srcId="{CECAD87B-BD0D-4358-80AF-82C52253C9E5}" destId="{A7D3E997-A7BD-447C-A687-2FB8349565A6}" srcOrd="2" destOrd="0" presId="urn:microsoft.com/office/officeart/2005/8/layout/vList4"/>
    <dgm:cxn modelId="{CC41B35B-ADE1-450E-8FC2-CEE21ABEE172}" type="presParOf" srcId="{E7608F2E-39C2-4703-9D61-2A952256850B}" destId="{E605A7E9-5E7D-4673-8A35-F01214AD10C9}" srcOrd="3" destOrd="0" presId="urn:microsoft.com/office/officeart/2005/8/layout/vList4"/>
    <dgm:cxn modelId="{23D5F024-9C4C-4611-A66B-7E26C441761A}" type="presParOf" srcId="{E7608F2E-39C2-4703-9D61-2A952256850B}" destId="{66DF0541-ACE8-45E9-B210-95CE1161DBE7}" srcOrd="4" destOrd="0" presId="urn:microsoft.com/office/officeart/2005/8/layout/vList4"/>
    <dgm:cxn modelId="{952DF123-1D7D-4D96-97FF-5223427EEC02}" type="presParOf" srcId="{66DF0541-ACE8-45E9-B210-95CE1161DBE7}" destId="{AC4BF617-02A9-493E-8D5F-D2FA831A33E6}" srcOrd="0" destOrd="0" presId="urn:microsoft.com/office/officeart/2005/8/layout/vList4"/>
    <dgm:cxn modelId="{391E2A84-0592-4F23-885F-5D5BFF62C032}" type="presParOf" srcId="{66DF0541-ACE8-45E9-B210-95CE1161DBE7}" destId="{D048FAB6-41FA-4E52-85B9-F23A8A904093}" srcOrd="1" destOrd="0" presId="urn:microsoft.com/office/officeart/2005/8/layout/vList4"/>
    <dgm:cxn modelId="{32A12AA4-6F35-472A-BE94-3E067D85AB62}" type="presParOf" srcId="{66DF0541-ACE8-45E9-B210-95CE1161DBE7}" destId="{6AF441D6-A2E6-47BD-A3E4-ECD2B2C0515D}" srcOrd="2" destOrd="0" presId="urn:microsoft.com/office/officeart/2005/8/layout/vList4"/>
    <dgm:cxn modelId="{F42E6F51-B396-4F24-BCC1-302A4B6A95F5}" type="presParOf" srcId="{E7608F2E-39C2-4703-9D61-2A952256850B}" destId="{324C6D54-AB70-4B71-A7D1-0B5451B24626}" srcOrd="5" destOrd="0" presId="urn:microsoft.com/office/officeart/2005/8/layout/vList4"/>
    <dgm:cxn modelId="{A56B8959-3D9D-47B1-902A-0B9CE86A7ED5}" type="presParOf" srcId="{E7608F2E-39C2-4703-9D61-2A952256850B}" destId="{ADC23839-D487-4765-8FFF-62DAB99D9E15}" srcOrd="6" destOrd="0" presId="urn:microsoft.com/office/officeart/2005/8/layout/vList4"/>
    <dgm:cxn modelId="{472615C3-3BED-432F-921D-ADABE84CFD16}" type="presParOf" srcId="{ADC23839-D487-4765-8FFF-62DAB99D9E15}" destId="{640F8E61-4F3A-4533-BA96-7F43040FEFEC}" srcOrd="0" destOrd="0" presId="urn:microsoft.com/office/officeart/2005/8/layout/vList4"/>
    <dgm:cxn modelId="{2874DFF1-1CB1-4E73-946A-797BBC76A037}" type="presParOf" srcId="{ADC23839-D487-4765-8FFF-62DAB99D9E15}" destId="{8856C187-9C3B-40D2-9919-5121972EAF01}" srcOrd="1" destOrd="0" presId="urn:microsoft.com/office/officeart/2005/8/layout/vList4"/>
    <dgm:cxn modelId="{6FDE281B-1E39-4AA0-AB7A-24636AB5A973}" type="presParOf" srcId="{ADC23839-D487-4765-8FFF-62DAB99D9E15}" destId="{6E5928FB-070D-4687-9F9D-5198B4D504ED}" srcOrd="2" destOrd="0" presId="urn:microsoft.com/office/officeart/2005/8/layout/vList4"/>
    <dgm:cxn modelId="{A0D07583-45A4-43A0-B823-7266D6CCBF1C}" type="presParOf" srcId="{E7608F2E-39C2-4703-9D61-2A952256850B}" destId="{D40BE8FE-F71A-44A1-BCA9-1B4AD2966FF8}" srcOrd="7" destOrd="0" presId="urn:microsoft.com/office/officeart/2005/8/layout/vList4"/>
    <dgm:cxn modelId="{9B1AE961-53CD-4938-9AC5-410F6D37A363}" type="presParOf" srcId="{E7608F2E-39C2-4703-9D61-2A952256850B}" destId="{5677E94F-601D-49C4-968A-1BB770145E39}" srcOrd="8" destOrd="0" presId="urn:microsoft.com/office/officeart/2005/8/layout/vList4"/>
    <dgm:cxn modelId="{94571D11-474F-4A82-9BEA-00F916751AB1}" type="presParOf" srcId="{5677E94F-601D-49C4-968A-1BB770145E39}" destId="{96733D2B-D86C-4B03-80CB-115200C85F77}" srcOrd="0" destOrd="0" presId="urn:microsoft.com/office/officeart/2005/8/layout/vList4"/>
    <dgm:cxn modelId="{DF6654C2-C7B4-4F26-82FA-D6C2339C276C}" type="presParOf" srcId="{5677E94F-601D-49C4-968A-1BB770145E39}" destId="{783F1166-6385-4F75-B15C-79D4017A771C}" srcOrd="1" destOrd="0" presId="urn:microsoft.com/office/officeart/2005/8/layout/vList4"/>
    <dgm:cxn modelId="{4AE4CAB3-90D7-4537-B7FC-10A2763C25D5}" type="presParOf" srcId="{5677E94F-601D-49C4-968A-1BB770145E39}" destId="{2F60D22A-8461-422F-8172-DE8007AF3BD0}" srcOrd="2" destOrd="0" presId="urn:microsoft.com/office/officeart/2005/8/layout/vList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A27D97-16F2-4132-83DD-2FF504E80EB2}" type="doc">
      <dgm:prSet loTypeId="urn:microsoft.com/office/officeart/2005/8/layout/radial5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sr-Latn-CS"/>
        </a:p>
      </dgm:t>
    </dgm:pt>
    <dgm:pt modelId="{55341463-3917-4765-95C8-4005A0C408D4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0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rPr>
            <a:t>РОДИТЕЉИ</a:t>
          </a:r>
        </a:p>
        <a:p>
          <a:r>
            <a:rPr lang="sr-Cyrl-CS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r>
            <a:rPr lang="sr-Cyrl-CS" sz="20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разговарајте са децом о ономе што сте уочили кроз:</a:t>
          </a:r>
          <a:endParaRPr lang="sr-Latn-CS" sz="20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D4527ABF-73AD-4F0D-A5C1-E2B4C331FAAE}" type="parTrans" cxnId="{3E11E452-0149-4B79-B2AF-3278340CB74E}">
      <dgm:prSet/>
      <dgm:spPr/>
      <dgm:t>
        <a:bodyPr/>
        <a:lstStyle/>
        <a:p>
          <a:endParaRPr lang="sr-Latn-CS"/>
        </a:p>
      </dgm:t>
    </dgm:pt>
    <dgm:pt modelId="{A201B7EF-3104-49B8-A865-B91288ECF7A1}" type="sibTrans" cxnId="{3E11E452-0149-4B79-B2AF-3278340CB74E}">
      <dgm:prSet/>
      <dgm:spPr/>
      <dgm:t>
        <a:bodyPr/>
        <a:lstStyle/>
        <a:p>
          <a:endParaRPr lang="sr-Latn-CS"/>
        </a:p>
      </dgm:t>
    </dgm:pt>
    <dgm:pt modelId="{AC5D29F8-5010-4EF7-8688-88542D782E78}">
      <dgm:prSet phldrT="[Text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000" b="1" u="sng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ИГРУ</a:t>
          </a:r>
        </a:p>
        <a:p>
          <a:r>
            <a:rPr lang="sr-Cyrl-CS" sz="20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Посматрањем </a:t>
          </a:r>
          <a:r>
            <a:rPr lang="sr-Cyrl-CS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док се игра може се запазити дететова спретност, пажња, машта, мишљење, способност за сарадњу, друштвеност</a:t>
          </a:r>
          <a:endParaRPr lang="sr-Latn-CS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D1BD40BE-CBC4-42A2-899E-B9550ABCEA14}" type="parTrans" cxnId="{DB9253BE-1C43-4CDB-A95C-4D6C410059D5}">
      <dgm:prSet/>
      <dgm:spPr/>
      <dgm:t>
        <a:bodyPr/>
        <a:lstStyle/>
        <a:p>
          <a:endParaRPr lang="sr-Latn-CS"/>
        </a:p>
      </dgm:t>
    </dgm:pt>
    <dgm:pt modelId="{BA87A992-2AE9-4B8D-8FCA-37053F4844A1}" type="sibTrans" cxnId="{DB9253BE-1C43-4CDB-A95C-4D6C410059D5}">
      <dgm:prSet/>
      <dgm:spPr/>
      <dgm:t>
        <a:bodyPr/>
        <a:lstStyle/>
        <a:p>
          <a:endParaRPr lang="sr-Latn-CS"/>
        </a:p>
      </dgm:t>
    </dgm:pt>
    <dgm:pt modelId="{04AC0730-766C-47F1-97EF-E45EC24A5ABA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0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ДОМАЋЕ ЗАДАТКЕ</a:t>
          </a:r>
        </a:p>
        <a:p>
          <a:r>
            <a:rPr lang="sr-Cyrl-CS" sz="1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Посматрањем израде домаћих задатака може се уочити какве су нечије радне навике, колико времена утроши на учење појединих предмета, колико ефикасно уме да организује рад, шта му у раду представља посебну тешкоћу...</a:t>
          </a:r>
          <a:endParaRPr lang="sr-Latn-CS" sz="1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9B6A28-1A6C-4F2F-A540-BC1A72ED30A9}" type="parTrans" cxnId="{F01D179B-F22B-4DF6-B3C8-2C2CCBEC4781}">
      <dgm:prSet/>
      <dgm:spPr/>
      <dgm:t>
        <a:bodyPr/>
        <a:lstStyle/>
        <a:p>
          <a:endParaRPr lang="sr-Latn-CS"/>
        </a:p>
      </dgm:t>
    </dgm:pt>
    <dgm:pt modelId="{763BBFC7-7F8A-4724-A19C-52849903D6C1}" type="sibTrans" cxnId="{F01D179B-F22B-4DF6-B3C8-2C2CCBEC4781}">
      <dgm:prSet/>
      <dgm:spPr/>
      <dgm:t>
        <a:bodyPr/>
        <a:lstStyle/>
        <a:p>
          <a:endParaRPr lang="sr-Latn-CS"/>
        </a:p>
      </dgm:t>
    </dgm:pt>
    <dgm:pt modelId="{CB9E3FBD-BA5C-44EB-86A2-73FABB89CCC2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sr-Cyrl-CS" sz="18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РАЗНЕ АКТИВНОСТИ </a:t>
          </a:r>
        </a:p>
        <a:p>
          <a:pPr>
            <a:lnSpc>
              <a:spcPts val="2000"/>
            </a:lnSpc>
            <a:spcAft>
              <a:spcPts val="0"/>
            </a:spcAft>
          </a:pPr>
          <a:r>
            <a:rPr lang="sr-Cyrl-CS" sz="1800" b="1" u="sng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 СЛОБОДНОМ ВРЕМЕНУ </a:t>
          </a:r>
        </a:p>
        <a:p>
          <a:pPr>
            <a:lnSpc>
              <a:spcPts val="2000"/>
            </a:lnSpc>
            <a:spcAft>
              <a:spcPts val="0"/>
            </a:spcAft>
          </a:pPr>
          <a:endParaRPr lang="sr-Cyrl-CS" sz="1800" b="1" u="sng" dirty="0" smtClean="0">
            <a:solidFill>
              <a:schemeClr val="accent6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>
            <a:lnSpc>
              <a:spcPct val="90000"/>
            </a:lnSpc>
            <a:spcAft>
              <a:spcPct val="35000"/>
            </a:spcAft>
          </a:pPr>
          <a:r>
            <a:rPr lang="sr-Cyrl-C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Родитељи могу да запазе које активности најдуже заокупљају пажњу детета, а које активности избегава, на основу чега се може закључивати о његовим склоностима и интересовањима</a:t>
          </a:r>
          <a:endParaRPr lang="sr-Latn-CS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5A94205-AE72-40A4-AFB0-645268E0CBC0}" type="parTrans" cxnId="{99D29164-04DE-484B-915B-7E7A21DF0FE4}">
      <dgm:prSet/>
      <dgm:spPr/>
      <dgm:t>
        <a:bodyPr/>
        <a:lstStyle/>
        <a:p>
          <a:endParaRPr lang="sr-Latn-CS"/>
        </a:p>
      </dgm:t>
    </dgm:pt>
    <dgm:pt modelId="{34BF5E44-BCA7-48B6-9D79-5DE91F82D0D4}" type="sibTrans" cxnId="{99D29164-04DE-484B-915B-7E7A21DF0FE4}">
      <dgm:prSet/>
      <dgm:spPr/>
      <dgm:t>
        <a:bodyPr/>
        <a:lstStyle/>
        <a:p>
          <a:endParaRPr lang="sr-Latn-CS"/>
        </a:p>
      </dgm:t>
    </dgm:pt>
    <dgm:pt modelId="{57AF9DFC-B6A7-4B8D-9922-F117351753BE}" type="pres">
      <dgm:prSet presAssocID="{41A27D97-16F2-4132-83DD-2FF504E80EB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3A9DBD-9E63-4EED-881D-FB7934231B09}" type="pres">
      <dgm:prSet presAssocID="{55341463-3917-4765-95C8-4005A0C408D4}" presName="centerShape" presStyleLbl="node0" presStyleIdx="0" presStyleCnt="1" custScaleX="147567" custScaleY="195195" custLinFactNeighborX="1302" custLinFactNeighborY="18121"/>
      <dgm:spPr/>
      <dgm:t>
        <a:bodyPr/>
        <a:lstStyle/>
        <a:p>
          <a:endParaRPr lang="en-US"/>
        </a:p>
      </dgm:t>
    </dgm:pt>
    <dgm:pt modelId="{6B27F534-9471-4C59-A140-53F0A344CDDF}" type="pres">
      <dgm:prSet presAssocID="{D1BD40BE-CBC4-42A2-899E-B9550ABCEA14}" presName="parTrans" presStyleLbl="sibTrans2D1" presStyleIdx="0" presStyleCnt="3"/>
      <dgm:spPr/>
      <dgm:t>
        <a:bodyPr/>
        <a:lstStyle/>
        <a:p>
          <a:endParaRPr lang="en-US"/>
        </a:p>
      </dgm:t>
    </dgm:pt>
    <dgm:pt modelId="{F791F472-FD0D-4365-85F1-C6EDDF1CF417}" type="pres">
      <dgm:prSet presAssocID="{D1BD40BE-CBC4-42A2-899E-B9550ABCEA14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D6E69CD0-F3E0-4DDB-8D2B-44E4826F6DD0}" type="pres">
      <dgm:prSet presAssocID="{AC5D29F8-5010-4EF7-8688-88542D782E78}" presName="node" presStyleLbl="node1" presStyleIdx="0" presStyleCnt="3" custScaleX="346531" custScaleY="99807" custRadScaleRad="84097" custRadScaleInc="-4283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93519AA1-DCA3-4AC7-9ECB-C11CADDD4058}" type="pres">
      <dgm:prSet presAssocID="{E29B6A28-1A6C-4F2F-A540-BC1A72ED30A9}" presName="parTrans" presStyleLbl="sibTrans2D1" presStyleIdx="1" presStyleCnt="3"/>
      <dgm:spPr/>
      <dgm:t>
        <a:bodyPr/>
        <a:lstStyle/>
        <a:p>
          <a:endParaRPr lang="en-US"/>
        </a:p>
      </dgm:t>
    </dgm:pt>
    <dgm:pt modelId="{BC6A1DA3-9C32-4E74-AE65-B1444B3A38D9}" type="pres">
      <dgm:prSet presAssocID="{E29B6A28-1A6C-4F2F-A540-BC1A72ED30A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10123576-FD9D-4510-86C8-855997793FD9}" type="pres">
      <dgm:prSet presAssocID="{04AC0730-766C-47F1-97EF-E45EC24A5ABA}" presName="node" presStyleLbl="node1" presStyleIdx="1" presStyleCnt="3" custScaleX="127914" custScaleY="248403" custRadScaleRad="121845" custRadScaleInc="-34421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A7F99DE2-3CCE-4D4F-AFD7-F99E0CCC6A15}" type="pres">
      <dgm:prSet presAssocID="{75A94205-AE72-40A4-AFB0-645268E0CBC0}" presName="parTrans" presStyleLbl="sibTrans2D1" presStyleIdx="2" presStyleCnt="3"/>
      <dgm:spPr/>
      <dgm:t>
        <a:bodyPr/>
        <a:lstStyle/>
        <a:p>
          <a:endParaRPr lang="en-US"/>
        </a:p>
      </dgm:t>
    </dgm:pt>
    <dgm:pt modelId="{9C9A68AD-A485-4553-912F-93B669198AA2}" type="pres">
      <dgm:prSet presAssocID="{75A94205-AE72-40A4-AFB0-645268E0CBC0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A17A5C54-5B8F-469E-A3B6-EAD9BD40F27C}" type="pres">
      <dgm:prSet presAssocID="{CB9E3FBD-BA5C-44EB-86A2-73FABB89CCC2}" presName="node" presStyleLbl="node1" presStyleIdx="2" presStyleCnt="3" custScaleX="149141" custScaleY="245081" custRadScaleRad="125558" custRadScaleInc="33000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62124B1A-C6A1-46AC-9B55-2034DA119DC4}" type="presOf" srcId="{D1BD40BE-CBC4-42A2-899E-B9550ABCEA14}" destId="{F791F472-FD0D-4365-85F1-C6EDDF1CF417}" srcOrd="1" destOrd="0" presId="urn:microsoft.com/office/officeart/2005/8/layout/radial5"/>
    <dgm:cxn modelId="{3E11E452-0149-4B79-B2AF-3278340CB74E}" srcId="{41A27D97-16F2-4132-83DD-2FF504E80EB2}" destId="{55341463-3917-4765-95C8-4005A0C408D4}" srcOrd="0" destOrd="0" parTransId="{D4527ABF-73AD-4F0D-A5C1-E2B4C331FAAE}" sibTransId="{A201B7EF-3104-49B8-A865-B91288ECF7A1}"/>
    <dgm:cxn modelId="{A5A0D4A6-C874-4EAA-8E82-CE02A2F74FB1}" type="presOf" srcId="{AC5D29F8-5010-4EF7-8688-88542D782E78}" destId="{D6E69CD0-F3E0-4DDB-8D2B-44E4826F6DD0}" srcOrd="0" destOrd="0" presId="urn:microsoft.com/office/officeart/2005/8/layout/radial5"/>
    <dgm:cxn modelId="{DB9253BE-1C43-4CDB-A95C-4D6C410059D5}" srcId="{55341463-3917-4765-95C8-4005A0C408D4}" destId="{AC5D29F8-5010-4EF7-8688-88542D782E78}" srcOrd="0" destOrd="0" parTransId="{D1BD40BE-CBC4-42A2-899E-B9550ABCEA14}" sibTransId="{BA87A992-2AE9-4B8D-8FCA-37053F4844A1}"/>
    <dgm:cxn modelId="{60450FFD-53F2-4AB0-B111-111F381D697E}" type="presOf" srcId="{75A94205-AE72-40A4-AFB0-645268E0CBC0}" destId="{A7F99DE2-3CCE-4D4F-AFD7-F99E0CCC6A15}" srcOrd="0" destOrd="0" presId="urn:microsoft.com/office/officeart/2005/8/layout/radial5"/>
    <dgm:cxn modelId="{AC59213A-9789-43A5-B3EF-CB55A2C7EC2F}" type="presOf" srcId="{E29B6A28-1A6C-4F2F-A540-BC1A72ED30A9}" destId="{BC6A1DA3-9C32-4E74-AE65-B1444B3A38D9}" srcOrd="1" destOrd="0" presId="urn:microsoft.com/office/officeart/2005/8/layout/radial5"/>
    <dgm:cxn modelId="{EA45DB44-3FDA-4E0A-A5B0-54DCC6C1EBA8}" type="presOf" srcId="{D1BD40BE-CBC4-42A2-899E-B9550ABCEA14}" destId="{6B27F534-9471-4C59-A140-53F0A344CDDF}" srcOrd="0" destOrd="0" presId="urn:microsoft.com/office/officeart/2005/8/layout/radial5"/>
    <dgm:cxn modelId="{99D29164-04DE-484B-915B-7E7A21DF0FE4}" srcId="{55341463-3917-4765-95C8-4005A0C408D4}" destId="{CB9E3FBD-BA5C-44EB-86A2-73FABB89CCC2}" srcOrd="2" destOrd="0" parTransId="{75A94205-AE72-40A4-AFB0-645268E0CBC0}" sibTransId="{34BF5E44-BCA7-48B6-9D79-5DE91F82D0D4}"/>
    <dgm:cxn modelId="{B4DE00CD-7C89-4927-BCE9-0C8CA7D8D963}" type="presOf" srcId="{55341463-3917-4765-95C8-4005A0C408D4}" destId="{223A9DBD-9E63-4EED-881D-FB7934231B09}" srcOrd="0" destOrd="0" presId="urn:microsoft.com/office/officeart/2005/8/layout/radial5"/>
    <dgm:cxn modelId="{BACE3922-614C-496A-B3BC-E693524DD143}" type="presOf" srcId="{04AC0730-766C-47F1-97EF-E45EC24A5ABA}" destId="{10123576-FD9D-4510-86C8-855997793FD9}" srcOrd="0" destOrd="0" presId="urn:microsoft.com/office/officeart/2005/8/layout/radial5"/>
    <dgm:cxn modelId="{F01D179B-F22B-4DF6-B3C8-2C2CCBEC4781}" srcId="{55341463-3917-4765-95C8-4005A0C408D4}" destId="{04AC0730-766C-47F1-97EF-E45EC24A5ABA}" srcOrd="1" destOrd="0" parTransId="{E29B6A28-1A6C-4F2F-A540-BC1A72ED30A9}" sibTransId="{763BBFC7-7F8A-4724-A19C-52849903D6C1}"/>
    <dgm:cxn modelId="{289E8D3B-3E95-404B-8363-1390AC921D56}" type="presOf" srcId="{41A27D97-16F2-4132-83DD-2FF504E80EB2}" destId="{57AF9DFC-B6A7-4B8D-9922-F117351753BE}" srcOrd="0" destOrd="0" presId="urn:microsoft.com/office/officeart/2005/8/layout/radial5"/>
    <dgm:cxn modelId="{545B919B-63AD-42AC-82C9-535F5B8FF502}" type="presOf" srcId="{CB9E3FBD-BA5C-44EB-86A2-73FABB89CCC2}" destId="{A17A5C54-5B8F-469E-A3B6-EAD9BD40F27C}" srcOrd="0" destOrd="0" presId="urn:microsoft.com/office/officeart/2005/8/layout/radial5"/>
    <dgm:cxn modelId="{17AB8C71-6C6C-43CC-B1AA-B8ABDF3D00E8}" type="presOf" srcId="{75A94205-AE72-40A4-AFB0-645268E0CBC0}" destId="{9C9A68AD-A485-4553-912F-93B669198AA2}" srcOrd="1" destOrd="0" presId="urn:microsoft.com/office/officeart/2005/8/layout/radial5"/>
    <dgm:cxn modelId="{EB74167A-F865-46A1-859D-828EB1781081}" type="presOf" srcId="{E29B6A28-1A6C-4F2F-A540-BC1A72ED30A9}" destId="{93519AA1-DCA3-4AC7-9ECB-C11CADDD4058}" srcOrd="0" destOrd="0" presId="urn:microsoft.com/office/officeart/2005/8/layout/radial5"/>
    <dgm:cxn modelId="{207B308D-B59E-4930-9B8F-953BE865D1AB}" type="presParOf" srcId="{57AF9DFC-B6A7-4B8D-9922-F117351753BE}" destId="{223A9DBD-9E63-4EED-881D-FB7934231B09}" srcOrd="0" destOrd="0" presId="urn:microsoft.com/office/officeart/2005/8/layout/radial5"/>
    <dgm:cxn modelId="{A3DE498D-E2D4-47AC-AE29-4893F98431F9}" type="presParOf" srcId="{57AF9DFC-B6A7-4B8D-9922-F117351753BE}" destId="{6B27F534-9471-4C59-A140-53F0A344CDDF}" srcOrd="1" destOrd="0" presId="urn:microsoft.com/office/officeart/2005/8/layout/radial5"/>
    <dgm:cxn modelId="{D18F1928-F96D-45D4-944D-D48E906C3B8F}" type="presParOf" srcId="{6B27F534-9471-4C59-A140-53F0A344CDDF}" destId="{F791F472-FD0D-4365-85F1-C6EDDF1CF417}" srcOrd="0" destOrd="0" presId="urn:microsoft.com/office/officeart/2005/8/layout/radial5"/>
    <dgm:cxn modelId="{88D3B180-8AC3-49A2-876B-110CA70A6093}" type="presParOf" srcId="{57AF9DFC-B6A7-4B8D-9922-F117351753BE}" destId="{D6E69CD0-F3E0-4DDB-8D2B-44E4826F6DD0}" srcOrd="2" destOrd="0" presId="urn:microsoft.com/office/officeart/2005/8/layout/radial5"/>
    <dgm:cxn modelId="{142F61CF-7CF2-49F1-A4EA-14958E4F29E6}" type="presParOf" srcId="{57AF9DFC-B6A7-4B8D-9922-F117351753BE}" destId="{93519AA1-DCA3-4AC7-9ECB-C11CADDD4058}" srcOrd="3" destOrd="0" presId="urn:microsoft.com/office/officeart/2005/8/layout/radial5"/>
    <dgm:cxn modelId="{89AE7C16-03CF-45AC-B00C-67525FAD373C}" type="presParOf" srcId="{93519AA1-DCA3-4AC7-9ECB-C11CADDD4058}" destId="{BC6A1DA3-9C32-4E74-AE65-B1444B3A38D9}" srcOrd="0" destOrd="0" presId="urn:microsoft.com/office/officeart/2005/8/layout/radial5"/>
    <dgm:cxn modelId="{AEE1F19C-9275-46DA-BD5D-88E120586961}" type="presParOf" srcId="{57AF9DFC-B6A7-4B8D-9922-F117351753BE}" destId="{10123576-FD9D-4510-86C8-855997793FD9}" srcOrd="4" destOrd="0" presId="urn:microsoft.com/office/officeart/2005/8/layout/radial5"/>
    <dgm:cxn modelId="{901833B7-BB09-4282-9C6B-EC2BB2637291}" type="presParOf" srcId="{57AF9DFC-B6A7-4B8D-9922-F117351753BE}" destId="{A7F99DE2-3CCE-4D4F-AFD7-F99E0CCC6A15}" srcOrd="5" destOrd="0" presId="urn:microsoft.com/office/officeart/2005/8/layout/radial5"/>
    <dgm:cxn modelId="{1B8D5CD7-F6E5-4111-9AFB-55018BA24C85}" type="presParOf" srcId="{A7F99DE2-3CCE-4D4F-AFD7-F99E0CCC6A15}" destId="{9C9A68AD-A485-4553-912F-93B669198AA2}" srcOrd="0" destOrd="0" presId="urn:microsoft.com/office/officeart/2005/8/layout/radial5"/>
    <dgm:cxn modelId="{DFD11F96-3C26-4B7D-AD16-904899F5B17B}" type="presParOf" srcId="{57AF9DFC-B6A7-4B8D-9922-F117351753BE}" destId="{A17A5C54-5B8F-469E-A3B6-EAD9BD40F27C}" srcOrd="6" destOrd="0" presId="urn:microsoft.com/office/officeart/2005/8/layout/radial5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lnSpc>
              <a:spcPts val="2000"/>
            </a:lnSpc>
            <a:spcAft>
              <a:spcPts val="0"/>
            </a:spcAft>
          </a:pPr>
          <a:r>
            <a:rPr lang="sr-Cyrl-C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ПОЉОПРИВРЕДА, ПРОИЗВОДЊА И ПРЕРАДА ХРАНЕ</a:t>
          </a:r>
          <a:endParaRPr lang="sr-Latn-CS" sz="20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ПОЉОПРИВРЕДНИ ТЕХНИЧАР  </a:t>
          </a:r>
          <a:endParaRPr lang="sr-Latn-CS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30  ученика)</a:t>
          </a:r>
          <a:endParaRPr lang="sr-Latn-C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ВЕТЕРИНАРСКИ ТЕХНИЧАР (4 год. 30  ученика)</a:t>
          </a:r>
          <a:endParaRPr lang="sr-Latn-C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ТЕХНИЧАР ХОРТИКУЛТУРЕ (4 год. 30  ученика)</a:t>
          </a:r>
          <a:endParaRPr lang="sr-Latn-C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E1C8FC4C-2A3E-49A6-A864-E7BC54BBB6F0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ТЕХНИЧАР ПОЉОПРИВРЕДНЕ ТЕХНИКЕ </a:t>
          </a:r>
          <a:endParaRPr lang="sr-Latn-CS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30  ученика)</a:t>
          </a:r>
          <a:endParaRPr lang="sr-Latn-C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/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/>
        </a:p>
      </dgm:t>
    </dgm:pt>
    <dgm:pt modelId="{B5A8EADF-5A97-48D1-A25A-5F2A3902E899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ЦВЕЋАР-ВРТЛАР (3 год. 15  ученика)</a:t>
          </a:r>
          <a:endParaRPr lang="sr-Cyrl-C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FD4CF4A-E720-4510-BCEF-8DEE3B14A122}" type="parTrans" cxnId="{0B9CBD70-982B-4D83-A5D6-DBA242D4F9B4}">
      <dgm:prSet/>
      <dgm:spPr/>
      <dgm:t>
        <a:bodyPr/>
        <a:lstStyle/>
        <a:p>
          <a:endParaRPr lang="en-US"/>
        </a:p>
      </dgm:t>
    </dgm:pt>
    <dgm:pt modelId="{3E0DCCF3-2CBC-4A76-9546-A047082E9676}" type="sibTrans" cxnId="{0B9CBD70-982B-4D83-A5D6-DBA242D4F9B4}">
      <dgm:prSet/>
      <dgm:spPr/>
      <dgm:t>
        <a:bodyPr/>
        <a:lstStyle/>
        <a:p>
          <a:endParaRPr lang="en-US"/>
        </a:p>
      </dgm:t>
    </dgm:pt>
    <dgm:pt modelId="{588C4E90-4E92-4DCD-BCFE-EC6C85A37860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РУКОВАЛАЦ-МЕХАНИЧАР ПОЉОПРИВРЕДНЕ     </a:t>
          </a:r>
        </a:p>
        <a:p>
          <a:pPr algn="ctr">
            <a:spcAft>
              <a:spcPts val="0"/>
            </a:spcAft>
          </a:pPr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ТЕХНИКЕ (3 год. 15  ученика)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D8CCB66-2DDC-4FBD-AA70-B362F29C1C6C}" type="parTrans" cxnId="{C9C743DB-FE52-401F-A6D9-4EADBE6817B5}">
      <dgm:prSet/>
      <dgm:spPr/>
      <dgm:t>
        <a:bodyPr/>
        <a:lstStyle/>
        <a:p>
          <a:endParaRPr lang="en-US"/>
        </a:p>
      </dgm:t>
    </dgm:pt>
    <dgm:pt modelId="{B0D53907-28BF-4B1D-B3EC-AB8FAB1FC1B0}" type="sibTrans" cxnId="{C9C743DB-FE52-401F-A6D9-4EADBE6817B5}">
      <dgm:prSet/>
      <dgm:spPr/>
      <dgm:t>
        <a:bodyPr/>
        <a:lstStyle/>
        <a:p>
          <a:endParaRPr lang="en-U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</dgm:pt>
    <dgm:pt modelId="{50E5BB79-38E3-4922-A608-AA847DD44753}" type="pres">
      <dgm:prSet presAssocID="{6A75EC66-EB54-4241-8FFF-25F9A85B0C98}" presName="box" presStyleLbl="node1" presStyleIdx="0" presStyleCnt="7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7" custLinFactNeighborX="962" custLinFactNeighborY="1786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prstGeom prst="smileyFac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5577D6A1-DE6B-4E66-A887-3F829DE37C36}" type="pres">
      <dgm:prSet presAssocID="{6A75EC66-EB54-4241-8FFF-25F9A85B0C98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</dgm:pt>
    <dgm:pt modelId="{CECAD87B-BD0D-4358-80AF-82C52253C9E5}" type="pres">
      <dgm:prSet presAssocID="{F7CB12DD-1FA2-461C-B4AE-F372E2FF63A4}" presName="comp" presStyleCnt="0"/>
      <dgm:spPr/>
    </dgm:pt>
    <dgm:pt modelId="{C99881FB-E125-4287-9C6D-7D9902825248}" type="pres">
      <dgm:prSet presAssocID="{F7CB12DD-1FA2-461C-B4AE-F372E2FF63A4}" presName="box" presStyleLbl="node1" presStyleIdx="1" presStyleCnt="7" custLinFactNeighborX="1538" custLinFactNeighborY="-7142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7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prstGeom prst="smileyFac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A7D3E997-A7BD-447C-A687-2FB8349565A6}" type="pres">
      <dgm:prSet presAssocID="{F7CB12DD-1FA2-461C-B4AE-F372E2FF63A4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</dgm:pt>
    <dgm:pt modelId="{A1A25339-728D-4F7C-9586-87E298432466}" type="pres">
      <dgm:prSet presAssocID="{E1C8FC4C-2A3E-49A6-A864-E7BC54BBB6F0}" presName="comp" presStyleCnt="0"/>
      <dgm:spPr/>
    </dgm:pt>
    <dgm:pt modelId="{47557B9D-2AEC-4D66-914A-9131DDD6B85A}" type="pres">
      <dgm:prSet presAssocID="{E1C8FC4C-2A3E-49A6-A864-E7BC54BBB6F0}" presName="box" presStyleLbl="node1" presStyleIdx="2" presStyleCnt="7" custLinFactNeighborX="1538" custLinFactNeighborY="-7142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7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prstGeom prst="smileyFac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2E39C611-3CB0-44AD-96FE-6E3A3BCF1528}" type="pres">
      <dgm:prSet presAssocID="{E1C8FC4C-2A3E-49A6-A864-E7BC54BBB6F0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</dgm:pt>
    <dgm:pt modelId="{66DF0541-ACE8-45E9-B210-95CE1161DBE7}" type="pres">
      <dgm:prSet presAssocID="{455423A5-CEDB-463A-AAC4-203E4D85BB09}" presName="comp" presStyleCnt="0"/>
      <dgm:spPr/>
    </dgm:pt>
    <dgm:pt modelId="{AC4BF617-02A9-493E-8D5F-D2FA831A33E6}" type="pres">
      <dgm:prSet presAssocID="{455423A5-CEDB-463A-AAC4-203E4D85BB09}" presName="box" presStyleLbl="node1" presStyleIdx="3" presStyleCnt="7" custLinFactNeighborY="-8808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7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prstGeom prst="smileyFac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6AF441D6-A2E6-47BD-A3E4-ECD2B2C0515D}" type="pres">
      <dgm:prSet presAssocID="{455423A5-CEDB-463A-AAC4-203E4D85BB09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</dgm:pt>
    <dgm:pt modelId="{372CA67F-6985-450D-B6C5-C7B9DB89DD83}" type="pres">
      <dgm:prSet presAssocID="{B5A8EADF-5A97-48D1-A25A-5F2A3902E899}" presName="comp" presStyleCnt="0"/>
      <dgm:spPr/>
    </dgm:pt>
    <dgm:pt modelId="{0A478695-A126-4C49-B3D0-2BE54B67D010}" type="pres">
      <dgm:prSet presAssocID="{B5A8EADF-5A97-48D1-A25A-5F2A3902E899}" presName="box" presStyleLbl="node1" presStyleIdx="4" presStyleCnt="7" custScaleY="135951" custLinFactNeighborX="-3076" custLinFactNeighborY="3786"/>
      <dgm:spPr/>
      <dgm:t>
        <a:bodyPr/>
        <a:lstStyle/>
        <a:p>
          <a:endParaRPr lang="en-US"/>
        </a:p>
      </dgm:t>
    </dgm:pt>
    <dgm:pt modelId="{20EE5DA9-A78C-4DDB-8C3A-314EA2E33B86}" type="pres">
      <dgm:prSet presAssocID="{B5A8EADF-5A97-48D1-A25A-5F2A3902E899}" presName="img" presStyleLbl="fgImgPlace1" presStyleIdx="4" presStyleCnt="7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ACD2B483-B257-4986-8A25-D3025032EF11}" type="pres">
      <dgm:prSet presAssocID="{B5A8EADF-5A97-48D1-A25A-5F2A3902E899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4FBE3-4302-48FE-A921-8540B3CE9DC8}" type="pres">
      <dgm:prSet presAssocID="{3E0DCCF3-2CBC-4A76-9546-A047082E9676}" presName="spacer" presStyleCnt="0"/>
      <dgm:spPr/>
    </dgm:pt>
    <dgm:pt modelId="{85AB1905-A96D-4F88-9835-616B247F295D}" type="pres">
      <dgm:prSet presAssocID="{588C4E90-4E92-4DCD-BCFE-EC6C85A37860}" presName="comp" presStyleCnt="0"/>
      <dgm:spPr/>
    </dgm:pt>
    <dgm:pt modelId="{7D834166-770F-4B37-895C-8F979C55EC87}" type="pres">
      <dgm:prSet presAssocID="{588C4E90-4E92-4DCD-BCFE-EC6C85A37860}" presName="box" presStyleLbl="node1" presStyleIdx="5" presStyleCnt="7"/>
      <dgm:spPr/>
      <dgm:t>
        <a:bodyPr/>
        <a:lstStyle/>
        <a:p>
          <a:endParaRPr lang="en-US"/>
        </a:p>
      </dgm:t>
    </dgm:pt>
    <dgm:pt modelId="{BCBBA897-F97C-47D0-AFD6-6A1F3D41E974}" type="pres">
      <dgm:prSet presAssocID="{588C4E90-4E92-4DCD-BCFE-EC6C85A37860}" presName="img" presStyleLbl="fgImgPlace1" presStyleIdx="5" presStyleCnt="7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65EA0CF5-728C-4551-B59A-826A62828E4D}" type="pres">
      <dgm:prSet presAssocID="{588C4E90-4E92-4DCD-BCFE-EC6C85A37860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77323E-8D8F-47F5-8B3B-F5DAAC30C35F}" type="pres">
      <dgm:prSet presAssocID="{B0D53907-28BF-4B1D-B3EC-AB8FAB1FC1B0}" presName="spacer" presStyleCnt="0"/>
      <dgm:spPr/>
    </dgm:pt>
    <dgm:pt modelId="{ADC23839-D487-4765-8FFF-62DAB99D9E15}" type="pres">
      <dgm:prSet presAssocID="{85B4756F-E22D-407B-8839-34BD51104936}" presName="comp" presStyleCnt="0"/>
      <dgm:spPr/>
    </dgm:pt>
    <dgm:pt modelId="{640F8E61-4F3A-4533-BA96-7F43040FEFEC}" type="pres">
      <dgm:prSet presAssocID="{85B4756F-E22D-407B-8839-34BD51104936}" presName="box" presStyleLbl="node1" presStyleIdx="6" presStyleCnt="7" custLinFactNeighborY="-1297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6" presStyleCnt="7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prstGeom prst="smileyFac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6E5928FB-070D-4687-9F9D-5198B4D504ED}" type="pres">
      <dgm:prSet presAssocID="{85B4756F-E22D-407B-8839-34BD51104936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3F54E85D-5AF3-4658-B518-7FE7D54AA1B5}" type="presOf" srcId="{455423A5-CEDB-463A-AAC4-203E4D85BB09}" destId="{6AF441D6-A2E6-47BD-A3E4-ECD2B2C0515D}" srcOrd="1" destOrd="0" presId="urn:microsoft.com/office/officeart/2005/8/layout/vList4"/>
    <dgm:cxn modelId="{F56EB8D7-1031-43B5-8E2F-B46962C6CE06}" type="presOf" srcId="{B5A8EADF-5A97-48D1-A25A-5F2A3902E899}" destId="{ACD2B483-B257-4986-8A25-D3025032EF11}" srcOrd="1" destOrd="0" presId="urn:microsoft.com/office/officeart/2005/8/layout/vList4"/>
    <dgm:cxn modelId="{B1091A11-1566-4E31-BF37-C9E14C492DBB}" type="presOf" srcId="{588C4E90-4E92-4DCD-BCFE-EC6C85A37860}" destId="{7D834166-770F-4B37-895C-8F979C55EC87}" srcOrd="0" destOrd="0" presId="urn:microsoft.com/office/officeart/2005/8/layout/vList4"/>
    <dgm:cxn modelId="{B78C013F-2AC8-4B9E-ABE3-8F54A3B03AB2}" type="presOf" srcId="{F7CB12DD-1FA2-461C-B4AE-F372E2FF63A4}" destId="{C99881FB-E125-4287-9C6D-7D9902825248}" srcOrd="0" destOrd="0" presId="urn:microsoft.com/office/officeart/2005/8/layout/vList4"/>
    <dgm:cxn modelId="{0B9CBD70-982B-4D83-A5D6-DBA242D4F9B4}" srcId="{9F5D4DDE-F36F-44D2-8D08-0EBF7142E380}" destId="{B5A8EADF-5A97-48D1-A25A-5F2A3902E899}" srcOrd="4" destOrd="0" parTransId="{0FD4CF4A-E720-4510-BCEF-8DEE3B14A122}" sibTransId="{3E0DCCF3-2CBC-4A76-9546-A047082E9676}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56560DA3-D634-4310-B797-166B27656AFB}" type="presOf" srcId="{F7CB12DD-1FA2-461C-B4AE-F372E2FF63A4}" destId="{A7D3E997-A7BD-447C-A687-2FB8349565A6}" srcOrd="1" destOrd="0" presId="urn:microsoft.com/office/officeart/2005/8/layout/vList4"/>
    <dgm:cxn modelId="{04A9DB72-55FE-411D-AEB9-0484BEB27977}" type="presOf" srcId="{B5A8EADF-5A97-48D1-A25A-5F2A3902E899}" destId="{0A478695-A126-4C49-B3D0-2BE54B67D010}" srcOrd="0" destOrd="0" presId="urn:microsoft.com/office/officeart/2005/8/layout/vList4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C4700208-4214-41DA-B4C6-4F72A3F9EE10}" type="presOf" srcId="{85B4756F-E22D-407B-8839-34BD51104936}" destId="{6E5928FB-070D-4687-9F9D-5198B4D504ED}" srcOrd="1" destOrd="0" presId="urn:microsoft.com/office/officeart/2005/8/layout/vList4"/>
    <dgm:cxn modelId="{8914FFBC-FC9D-4573-B26C-51C01CC9DA3E}" type="presOf" srcId="{588C4E90-4E92-4DCD-BCFE-EC6C85A37860}" destId="{65EA0CF5-728C-4551-B59A-826A62828E4D}" srcOrd="1" destOrd="0" presId="urn:microsoft.com/office/officeart/2005/8/layout/vList4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9F4C9DAE-11C6-429E-86C3-DD3988BDC92E}" type="presOf" srcId="{6A75EC66-EB54-4241-8FFF-25F9A85B0C98}" destId="{5577D6A1-DE6B-4E66-A887-3F829DE37C36}" srcOrd="1" destOrd="0" presId="urn:microsoft.com/office/officeart/2005/8/layout/vList4"/>
    <dgm:cxn modelId="{16C42464-9801-4402-9379-FCAC72F851E9}" type="presOf" srcId="{E1C8FC4C-2A3E-49A6-A864-E7BC54BBB6F0}" destId="{47557B9D-2AEC-4D66-914A-9131DDD6B85A}" srcOrd="0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C9C743DB-FE52-401F-A6D9-4EADBE6817B5}" srcId="{9F5D4DDE-F36F-44D2-8D08-0EBF7142E380}" destId="{588C4E90-4E92-4DCD-BCFE-EC6C85A37860}" srcOrd="5" destOrd="0" parTransId="{7D8CCB66-2DDC-4FBD-AA70-B362F29C1C6C}" sibTransId="{B0D53907-28BF-4B1D-B3EC-AB8FAB1FC1B0}"/>
    <dgm:cxn modelId="{281CAE86-CF6C-4711-AD8F-CE43172F89AA}" type="presOf" srcId="{E1C8FC4C-2A3E-49A6-A864-E7BC54BBB6F0}" destId="{2E39C611-3CB0-44AD-96FE-6E3A3BCF1528}" srcOrd="1" destOrd="0" presId="urn:microsoft.com/office/officeart/2005/8/layout/vList4"/>
    <dgm:cxn modelId="{21BD09AC-44BA-48EF-AEB0-6BAC9ECC026C}" type="presOf" srcId="{6A75EC66-EB54-4241-8FFF-25F9A85B0C98}" destId="{50E5BB79-38E3-4922-A608-AA847DD44753}" srcOrd="0" destOrd="0" presId="urn:microsoft.com/office/officeart/2005/8/layout/vList4"/>
    <dgm:cxn modelId="{610E49DB-621A-4B5F-94EA-88233BF81B5D}" type="presOf" srcId="{85B4756F-E22D-407B-8839-34BD51104936}" destId="{640F8E61-4F3A-4533-BA96-7F43040FEFEC}" srcOrd="0" destOrd="0" presId="urn:microsoft.com/office/officeart/2005/8/layout/vList4"/>
    <dgm:cxn modelId="{929538F6-6193-41A2-A397-E353C6163334}" type="presOf" srcId="{9F5D4DDE-F36F-44D2-8D08-0EBF7142E380}" destId="{E7608F2E-39C2-4703-9D61-2A952256850B}" srcOrd="0" destOrd="0" presId="urn:microsoft.com/office/officeart/2005/8/layout/vList4"/>
    <dgm:cxn modelId="{96FB2FC4-DF66-4BD3-B942-97088795ED70}" srcId="{9F5D4DDE-F36F-44D2-8D08-0EBF7142E380}" destId="{85B4756F-E22D-407B-8839-34BD51104936}" srcOrd="6" destOrd="0" parTransId="{A9FCE013-EA1F-4C4E-8B49-A28A3DEB3F66}" sibTransId="{C9A04BCD-03D0-4BB5-B87D-4B4FB4058D24}"/>
    <dgm:cxn modelId="{19FF7B9B-A645-48B7-9880-F8557FD201E1}" type="presOf" srcId="{455423A5-CEDB-463A-AAC4-203E4D85BB09}" destId="{AC4BF617-02A9-493E-8D5F-D2FA831A33E6}" srcOrd="0" destOrd="0" presId="urn:microsoft.com/office/officeart/2005/8/layout/vList4"/>
    <dgm:cxn modelId="{F3A04CE9-C73E-4991-A532-907E2672670D}" type="presParOf" srcId="{E7608F2E-39C2-4703-9D61-2A952256850B}" destId="{A663D385-3B87-435C-BC49-A4714178F215}" srcOrd="0" destOrd="0" presId="urn:microsoft.com/office/officeart/2005/8/layout/vList4"/>
    <dgm:cxn modelId="{7239D61B-3DA5-4DC3-B8CE-5A000C2EA282}" type="presParOf" srcId="{A663D385-3B87-435C-BC49-A4714178F215}" destId="{50E5BB79-38E3-4922-A608-AA847DD44753}" srcOrd="0" destOrd="0" presId="urn:microsoft.com/office/officeart/2005/8/layout/vList4"/>
    <dgm:cxn modelId="{744A55B9-0283-400C-9885-7311B8251613}" type="presParOf" srcId="{A663D385-3B87-435C-BC49-A4714178F215}" destId="{1DA2D5B6-F6BD-4F8A-B84F-3E72EEA0F2E7}" srcOrd="1" destOrd="0" presId="urn:microsoft.com/office/officeart/2005/8/layout/vList4"/>
    <dgm:cxn modelId="{7364F9CA-4F56-49EA-B5C8-B99B213D3FE1}" type="presParOf" srcId="{A663D385-3B87-435C-BC49-A4714178F215}" destId="{5577D6A1-DE6B-4E66-A887-3F829DE37C36}" srcOrd="2" destOrd="0" presId="urn:microsoft.com/office/officeart/2005/8/layout/vList4"/>
    <dgm:cxn modelId="{2795D5B1-E105-4617-BD4E-411B1E0129DE}" type="presParOf" srcId="{E7608F2E-39C2-4703-9D61-2A952256850B}" destId="{5CD6E6E9-3971-47A7-8900-116AB1E73B76}" srcOrd="1" destOrd="0" presId="urn:microsoft.com/office/officeart/2005/8/layout/vList4"/>
    <dgm:cxn modelId="{3FE6C146-8802-4A20-9989-553B14DD8D6D}" type="presParOf" srcId="{E7608F2E-39C2-4703-9D61-2A952256850B}" destId="{CECAD87B-BD0D-4358-80AF-82C52253C9E5}" srcOrd="2" destOrd="0" presId="urn:microsoft.com/office/officeart/2005/8/layout/vList4"/>
    <dgm:cxn modelId="{F7907612-C736-4A3D-B65F-A0938DDC2BDD}" type="presParOf" srcId="{CECAD87B-BD0D-4358-80AF-82C52253C9E5}" destId="{C99881FB-E125-4287-9C6D-7D9902825248}" srcOrd="0" destOrd="0" presId="urn:microsoft.com/office/officeart/2005/8/layout/vList4"/>
    <dgm:cxn modelId="{AE43A31A-90A9-43F5-A069-12FFE0EB6053}" type="presParOf" srcId="{CECAD87B-BD0D-4358-80AF-82C52253C9E5}" destId="{4A96D153-CCAD-42B0-A344-0BD308B3A15B}" srcOrd="1" destOrd="0" presId="urn:microsoft.com/office/officeart/2005/8/layout/vList4"/>
    <dgm:cxn modelId="{3016ADF1-12F8-481F-AA3F-BD37BC5DFCE6}" type="presParOf" srcId="{CECAD87B-BD0D-4358-80AF-82C52253C9E5}" destId="{A7D3E997-A7BD-447C-A687-2FB8349565A6}" srcOrd="2" destOrd="0" presId="urn:microsoft.com/office/officeart/2005/8/layout/vList4"/>
    <dgm:cxn modelId="{5249A9DC-CEFF-4B1F-B648-38A12C053854}" type="presParOf" srcId="{E7608F2E-39C2-4703-9D61-2A952256850B}" destId="{E605A7E9-5E7D-4673-8A35-F01214AD10C9}" srcOrd="3" destOrd="0" presId="urn:microsoft.com/office/officeart/2005/8/layout/vList4"/>
    <dgm:cxn modelId="{D8642583-0254-46EB-8DF9-42F77D1256F2}" type="presParOf" srcId="{E7608F2E-39C2-4703-9D61-2A952256850B}" destId="{A1A25339-728D-4F7C-9586-87E298432466}" srcOrd="4" destOrd="0" presId="urn:microsoft.com/office/officeart/2005/8/layout/vList4"/>
    <dgm:cxn modelId="{67DDEE32-F23F-49E9-B05D-5A4A715CDA40}" type="presParOf" srcId="{A1A25339-728D-4F7C-9586-87E298432466}" destId="{47557B9D-2AEC-4D66-914A-9131DDD6B85A}" srcOrd="0" destOrd="0" presId="urn:microsoft.com/office/officeart/2005/8/layout/vList4"/>
    <dgm:cxn modelId="{020E1EF2-D16B-493F-9795-3FDE32FE1F8D}" type="presParOf" srcId="{A1A25339-728D-4F7C-9586-87E298432466}" destId="{B1EFAF29-84B4-4DCD-BD2B-A6B248E47D5D}" srcOrd="1" destOrd="0" presId="urn:microsoft.com/office/officeart/2005/8/layout/vList4"/>
    <dgm:cxn modelId="{FD6482BA-99D6-494A-A8F8-26F527752C42}" type="presParOf" srcId="{A1A25339-728D-4F7C-9586-87E298432466}" destId="{2E39C611-3CB0-44AD-96FE-6E3A3BCF1528}" srcOrd="2" destOrd="0" presId="urn:microsoft.com/office/officeart/2005/8/layout/vList4"/>
    <dgm:cxn modelId="{63F54F07-96A6-4EE2-8B1D-53E99FD39A75}" type="presParOf" srcId="{E7608F2E-39C2-4703-9D61-2A952256850B}" destId="{75BC2E16-E42D-4891-8412-38DACE01E0FC}" srcOrd="5" destOrd="0" presId="urn:microsoft.com/office/officeart/2005/8/layout/vList4"/>
    <dgm:cxn modelId="{B492275F-2F45-4558-B6BA-9044866DF12F}" type="presParOf" srcId="{E7608F2E-39C2-4703-9D61-2A952256850B}" destId="{66DF0541-ACE8-45E9-B210-95CE1161DBE7}" srcOrd="6" destOrd="0" presId="urn:microsoft.com/office/officeart/2005/8/layout/vList4"/>
    <dgm:cxn modelId="{F77AA13C-84A1-4DCB-9C9F-F31936F60562}" type="presParOf" srcId="{66DF0541-ACE8-45E9-B210-95CE1161DBE7}" destId="{AC4BF617-02A9-493E-8D5F-D2FA831A33E6}" srcOrd="0" destOrd="0" presId="urn:microsoft.com/office/officeart/2005/8/layout/vList4"/>
    <dgm:cxn modelId="{276CCDCF-10CC-4758-AF59-F3AA88C44F9E}" type="presParOf" srcId="{66DF0541-ACE8-45E9-B210-95CE1161DBE7}" destId="{D048FAB6-41FA-4E52-85B9-F23A8A904093}" srcOrd="1" destOrd="0" presId="urn:microsoft.com/office/officeart/2005/8/layout/vList4"/>
    <dgm:cxn modelId="{84786106-4CFA-48F9-9A70-521E21948FC7}" type="presParOf" srcId="{66DF0541-ACE8-45E9-B210-95CE1161DBE7}" destId="{6AF441D6-A2E6-47BD-A3E4-ECD2B2C0515D}" srcOrd="2" destOrd="0" presId="urn:microsoft.com/office/officeart/2005/8/layout/vList4"/>
    <dgm:cxn modelId="{7422B7CD-00AE-43FD-94C5-515023EFE9C2}" type="presParOf" srcId="{E7608F2E-39C2-4703-9D61-2A952256850B}" destId="{324C6D54-AB70-4B71-A7D1-0B5451B24626}" srcOrd="7" destOrd="0" presId="urn:microsoft.com/office/officeart/2005/8/layout/vList4"/>
    <dgm:cxn modelId="{3F789B25-3964-4EF8-9335-209C4026B6B8}" type="presParOf" srcId="{E7608F2E-39C2-4703-9D61-2A952256850B}" destId="{372CA67F-6985-450D-B6C5-C7B9DB89DD83}" srcOrd="8" destOrd="0" presId="urn:microsoft.com/office/officeart/2005/8/layout/vList4"/>
    <dgm:cxn modelId="{873B7D26-AED0-4DA9-A7DC-CE5CE3B8BCE9}" type="presParOf" srcId="{372CA67F-6985-450D-B6C5-C7B9DB89DD83}" destId="{0A478695-A126-4C49-B3D0-2BE54B67D010}" srcOrd="0" destOrd="0" presId="urn:microsoft.com/office/officeart/2005/8/layout/vList4"/>
    <dgm:cxn modelId="{A4B5B7D7-69D5-4D95-A007-E9E78ACAE6FA}" type="presParOf" srcId="{372CA67F-6985-450D-B6C5-C7B9DB89DD83}" destId="{20EE5DA9-A78C-4DDB-8C3A-314EA2E33B86}" srcOrd="1" destOrd="0" presId="urn:microsoft.com/office/officeart/2005/8/layout/vList4"/>
    <dgm:cxn modelId="{59DAA514-1FC3-4A5F-AE12-72CE37BE957C}" type="presParOf" srcId="{372CA67F-6985-450D-B6C5-C7B9DB89DD83}" destId="{ACD2B483-B257-4986-8A25-D3025032EF11}" srcOrd="2" destOrd="0" presId="urn:microsoft.com/office/officeart/2005/8/layout/vList4"/>
    <dgm:cxn modelId="{0D3EFBC7-0654-4E03-A364-7B8D50F93B56}" type="presParOf" srcId="{E7608F2E-39C2-4703-9D61-2A952256850B}" destId="{F964FBE3-4302-48FE-A921-8540B3CE9DC8}" srcOrd="9" destOrd="0" presId="urn:microsoft.com/office/officeart/2005/8/layout/vList4"/>
    <dgm:cxn modelId="{AE9331B3-0909-431A-A5B7-41A0B815F974}" type="presParOf" srcId="{E7608F2E-39C2-4703-9D61-2A952256850B}" destId="{85AB1905-A96D-4F88-9835-616B247F295D}" srcOrd="10" destOrd="0" presId="urn:microsoft.com/office/officeart/2005/8/layout/vList4"/>
    <dgm:cxn modelId="{67D2B414-888E-4629-A81F-251E20AA8C34}" type="presParOf" srcId="{85AB1905-A96D-4F88-9835-616B247F295D}" destId="{7D834166-770F-4B37-895C-8F979C55EC87}" srcOrd="0" destOrd="0" presId="urn:microsoft.com/office/officeart/2005/8/layout/vList4"/>
    <dgm:cxn modelId="{A627180E-4D6D-48EA-AEE2-60319E6B0EEB}" type="presParOf" srcId="{85AB1905-A96D-4F88-9835-616B247F295D}" destId="{BCBBA897-F97C-47D0-AFD6-6A1F3D41E974}" srcOrd="1" destOrd="0" presId="urn:microsoft.com/office/officeart/2005/8/layout/vList4"/>
    <dgm:cxn modelId="{EADB6F48-6135-4680-9159-37754D85CEDB}" type="presParOf" srcId="{85AB1905-A96D-4F88-9835-616B247F295D}" destId="{65EA0CF5-728C-4551-B59A-826A62828E4D}" srcOrd="2" destOrd="0" presId="urn:microsoft.com/office/officeart/2005/8/layout/vList4"/>
    <dgm:cxn modelId="{AC6A7AA4-97CE-4D91-A80C-E4FFCAB5474A}" type="presParOf" srcId="{E7608F2E-39C2-4703-9D61-2A952256850B}" destId="{1877323E-8D8F-47F5-8B3B-F5DAAC30C35F}" srcOrd="11" destOrd="0" presId="urn:microsoft.com/office/officeart/2005/8/layout/vList4"/>
    <dgm:cxn modelId="{351FAB1B-A8CB-406A-B1FF-46C3CAE620FA}" type="presParOf" srcId="{E7608F2E-39C2-4703-9D61-2A952256850B}" destId="{ADC23839-D487-4765-8FFF-62DAB99D9E15}" srcOrd="12" destOrd="0" presId="urn:microsoft.com/office/officeart/2005/8/layout/vList4"/>
    <dgm:cxn modelId="{FCA5D393-FF20-4C53-974C-37F881ABA592}" type="presParOf" srcId="{ADC23839-D487-4765-8FFF-62DAB99D9E15}" destId="{640F8E61-4F3A-4533-BA96-7F43040FEFEC}" srcOrd="0" destOrd="0" presId="urn:microsoft.com/office/officeart/2005/8/layout/vList4"/>
    <dgm:cxn modelId="{9C57FE3F-CCE9-4836-9509-22A7E4FFC86F}" type="presParOf" srcId="{ADC23839-D487-4765-8FFF-62DAB99D9E15}" destId="{8856C187-9C3B-40D2-9919-5121972EAF01}" srcOrd="1" destOrd="0" presId="urn:microsoft.com/office/officeart/2005/8/layout/vList4"/>
    <dgm:cxn modelId="{4FB51E6C-7ECD-44FF-8ABD-6AF8DDE70447}" type="presParOf" srcId="{ADC23839-D487-4765-8FFF-62DAB99D9E15}" destId="{6E5928FB-070D-4687-9F9D-5198B4D504ED}" srcOrd="2" destOrd="0" presId="urn:microsoft.com/office/officeart/2005/8/layout/vList4"/>
  </dgm:cxnLst>
  <dgm:bg/>
  <dgm:whole/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/>
      <dgm:spPr/>
      <dgm:t>
        <a:bodyPr/>
        <a:lstStyle/>
        <a:p>
          <a:pPr algn="ctr">
            <a:lnSpc>
              <a:spcPts val="2000"/>
            </a:lnSpc>
            <a:spcAft>
              <a:spcPts val="0"/>
            </a:spcAft>
          </a:pPr>
          <a:r>
            <a:rPr lang="sr-Cyrl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ЕЛЕКТРОТЕХНИКА</a:t>
          </a:r>
          <a:endParaRPr lang="sr-Latn-C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/>
      <dgm:spPr/>
      <dgm:t>
        <a:bodyPr/>
        <a:lstStyle/>
        <a:p>
          <a:pPr algn="ctr"/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ЕЛЕКТРОТЕХНИЧАР ПРОЦЕСНОГ УПРАВЉАЊА  (4 год. 30  ученика)</a:t>
          </a:r>
          <a:endParaRPr lang="sr-Latn-CS" b="1" dirty="0">
            <a:effectLst/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/>
      <dgm:spPr/>
      <dgm:t>
        <a:bodyPr/>
        <a:lstStyle/>
        <a:p>
          <a:pPr algn="ctr"/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ЕЛЕКТРОТЕХНИЧАР  ТЕЛЕКОМУНИКАЦИЈА-ОГЛЕД (4 год. </a:t>
          </a:r>
          <a:r>
            <a:rPr lang="en-US" b="1" dirty="0" smtClean="0">
              <a:effectLst/>
              <a:latin typeface="Arial" pitchFamily="34" charset="0"/>
              <a:cs typeface="Arial" pitchFamily="34" charset="0"/>
            </a:rPr>
            <a:t>24</a:t>
          </a:r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  ученика)</a:t>
          </a:r>
          <a:endParaRPr lang="sr-Latn-CS" b="1" dirty="0">
            <a:effectLst/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/>
      <dgm:spPr/>
      <dgm:t>
        <a:bodyPr/>
        <a:lstStyle/>
        <a:p>
          <a:pPr algn="ctr"/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ЕЛЕКТРОТЕХНИЧАР МУЛТИМЕДИЈА- ОГЛЕД (4 год. 30  ученика)</a:t>
          </a:r>
          <a:endParaRPr lang="sr-Latn-CS" b="1" dirty="0">
            <a:effectLst/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E1C8FC4C-2A3E-49A6-A864-E7BC54BBB6F0}">
      <dgm:prSet phldrT="[Text]"/>
      <dgm:spPr/>
      <dgm:t>
        <a:bodyPr/>
        <a:lstStyle/>
        <a:p>
          <a:pPr algn="ctr"/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ЕЛЕКТРОТЕХНИЧАР  ЗА РАСХЛАДНЕ И ТЕРМИЧКЕ  УРЕЂАЈЕ (</a:t>
          </a:r>
          <a:r>
            <a:rPr lang="en-US" b="1" dirty="0" smtClean="0">
              <a:effectLst/>
              <a:latin typeface="Arial" pitchFamily="34" charset="0"/>
              <a:cs typeface="Arial" pitchFamily="34" charset="0"/>
            </a:rPr>
            <a:t>3</a:t>
          </a:r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 год. </a:t>
          </a:r>
          <a:r>
            <a:rPr lang="en-US" b="1" dirty="0" smtClean="0">
              <a:effectLst/>
              <a:latin typeface="Arial" pitchFamily="34" charset="0"/>
              <a:cs typeface="Arial" pitchFamily="34" charset="0"/>
            </a:rPr>
            <a:t>15</a:t>
          </a:r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  ученика)</a:t>
          </a:r>
          <a:endParaRPr lang="sr-Latn-CS" b="1" dirty="0">
            <a:effectLst/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/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/>
        </a:p>
      </dgm:t>
    </dgm:pt>
    <dgm:pt modelId="{4C3A883E-8B2E-48BB-9E42-DB2F440331B9}">
      <dgm:prSet phldrT="[Text]"/>
      <dgm:spPr/>
      <dgm:t>
        <a:bodyPr/>
        <a:lstStyle/>
        <a:p>
          <a:pPr algn="ctr"/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ЕЛЕКТРОТЕХНИЧАР  ИНФОРМАЦИОНИХ ТЕХНОЛОГИЈА –ОГЛЕД (4 год. 30  ученика)</a:t>
          </a:r>
          <a:endParaRPr lang="sr-Latn-CS" b="1" dirty="0">
            <a:effectLst/>
            <a:latin typeface="Arial" pitchFamily="34" charset="0"/>
            <a:cs typeface="Arial" pitchFamily="34" charset="0"/>
          </a:endParaRPr>
        </a:p>
      </dgm:t>
    </dgm:pt>
    <dgm:pt modelId="{0B920DC4-765C-4DB0-8A46-8B5626AD89B1}" type="parTrans" cxnId="{460EA9A9-7FE6-459F-BE3B-4C0799D2F62A}">
      <dgm:prSet/>
      <dgm:spPr/>
      <dgm:t>
        <a:bodyPr/>
        <a:lstStyle/>
        <a:p>
          <a:endParaRPr lang="sr-Latn-CS"/>
        </a:p>
      </dgm:t>
    </dgm:pt>
    <dgm:pt modelId="{0668EF67-1D70-482C-B3C0-ECF22DE3979B}" type="sibTrans" cxnId="{460EA9A9-7FE6-459F-BE3B-4C0799D2F62A}">
      <dgm:prSet/>
      <dgm:spPr/>
      <dgm:t>
        <a:bodyPr/>
        <a:lstStyle/>
        <a:p>
          <a:endParaRPr lang="sr-Latn-CS"/>
        </a:p>
      </dgm:t>
    </dgm:pt>
    <dgm:pt modelId="{B5A8EADF-5A97-48D1-A25A-5F2A3902E899}">
      <dgm:prSet/>
      <dgm:spPr/>
      <dgm:t>
        <a:bodyPr/>
        <a:lstStyle/>
        <a:p>
          <a:pPr algn="ctr"/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ЕЛЕКТРОИНСТАЛАТЕР (3 год. 15  ученика)</a:t>
          </a:r>
          <a:endParaRPr lang="sr-Cyrl-CS" b="1" dirty="0">
            <a:effectLst/>
            <a:latin typeface="Arial" pitchFamily="34" charset="0"/>
            <a:cs typeface="Arial" pitchFamily="34" charset="0"/>
          </a:endParaRPr>
        </a:p>
      </dgm:t>
    </dgm:pt>
    <dgm:pt modelId="{0FD4CF4A-E720-4510-BCEF-8DEE3B14A122}" type="parTrans" cxnId="{0B9CBD70-982B-4D83-A5D6-DBA242D4F9B4}">
      <dgm:prSet/>
      <dgm:spPr/>
      <dgm:t>
        <a:bodyPr/>
        <a:lstStyle/>
        <a:p>
          <a:endParaRPr lang="en-US"/>
        </a:p>
      </dgm:t>
    </dgm:pt>
    <dgm:pt modelId="{3E0DCCF3-2CBC-4A76-9546-A047082E9676}" type="sibTrans" cxnId="{0B9CBD70-982B-4D83-A5D6-DBA242D4F9B4}">
      <dgm:prSet/>
      <dgm:spPr/>
      <dgm:t>
        <a:bodyPr/>
        <a:lstStyle/>
        <a:p>
          <a:endParaRPr lang="en-US"/>
        </a:p>
      </dgm:t>
    </dgm:pt>
    <dgm:pt modelId="{EF30E601-9D6A-4E0A-8946-6F09FB421E51}">
      <dgm:prSet/>
      <dgm:spPr/>
      <dgm:t>
        <a:bodyPr/>
        <a:lstStyle/>
        <a:p>
          <a:pPr algn="ctr"/>
          <a:r>
            <a:rPr lang="x-none" b="1" smtClean="0">
              <a:effectLst/>
              <a:latin typeface="Arial" pitchFamily="34" charset="0"/>
              <a:cs typeface="Arial" pitchFamily="34" charset="0"/>
            </a:rPr>
            <a:t>АДМИНИСТРАТОР  РАЧУНАРСКИХ МРЕЖА</a:t>
          </a:r>
          <a:r>
            <a:rPr lang="sr-Cyrl-CS" b="1" dirty="0" smtClean="0">
              <a:effectLst/>
              <a:latin typeface="Arial" pitchFamily="34" charset="0"/>
              <a:cs typeface="Arial" pitchFamily="34" charset="0"/>
            </a:rPr>
            <a:t> –ОГЛЕД   (4 год. 20  ученика)</a:t>
          </a:r>
          <a:endParaRPr lang="en-US" b="1" dirty="0">
            <a:effectLst/>
            <a:latin typeface="Arial" pitchFamily="34" charset="0"/>
            <a:cs typeface="Arial" pitchFamily="34" charset="0"/>
          </a:endParaRPr>
        </a:p>
      </dgm:t>
    </dgm:pt>
    <dgm:pt modelId="{0DE2950F-5AD3-4B6B-B8B1-B4421C7A6FAE}" type="parTrans" cxnId="{3F4867A2-9F19-4E5F-B109-940F92C4A254}">
      <dgm:prSet/>
      <dgm:spPr/>
      <dgm:t>
        <a:bodyPr/>
        <a:lstStyle/>
        <a:p>
          <a:endParaRPr lang="en-US"/>
        </a:p>
      </dgm:t>
    </dgm:pt>
    <dgm:pt modelId="{7DA7E0EB-706F-473D-916E-998EED0D7605}" type="sibTrans" cxnId="{3F4867A2-9F19-4E5F-B109-940F92C4A254}">
      <dgm:prSet/>
      <dgm:spPr/>
      <dgm:t>
        <a:bodyPr/>
        <a:lstStyle/>
        <a:p>
          <a:endParaRPr lang="en-U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  <dgm:t>
        <a:bodyPr/>
        <a:lstStyle/>
        <a:p>
          <a:endParaRPr lang="sr-Latn-CS"/>
        </a:p>
      </dgm:t>
    </dgm:pt>
    <dgm:pt modelId="{50E5BB79-38E3-4922-A608-AA847DD44753}" type="pres">
      <dgm:prSet presAssocID="{6A75EC66-EB54-4241-8FFF-25F9A85B0C98}" presName="box" presStyleLbl="node1" presStyleIdx="0" presStyleCnt="8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8" custLinFactNeighborX="962" custLinFactNeighborY="1786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5577D6A1-DE6B-4E66-A887-3F829DE37C36}" type="pres">
      <dgm:prSet presAssocID="{6A75EC66-EB54-4241-8FFF-25F9A85B0C98}" presName="text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  <dgm:t>
        <a:bodyPr/>
        <a:lstStyle/>
        <a:p>
          <a:endParaRPr lang="sr-Latn-CS"/>
        </a:p>
      </dgm:t>
    </dgm:pt>
    <dgm:pt modelId="{CECAD87B-BD0D-4358-80AF-82C52253C9E5}" type="pres">
      <dgm:prSet presAssocID="{F7CB12DD-1FA2-461C-B4AE-F372E2FF63A4}" presName="comp" presStyleCnt="0"/>
      <dgm:spPr/>
      <dgm:t>
        <a:bodyPr/>
        <a:lstStyle/>
        <a:p>
          <a:endParaRPr lang="sr-Latn-CS"/>
        </a:p>
      </dgm:t>
    </dgm:pt>
    <dgm:pt modelId="{C99881FB-E125-4287-9C6D-7D9902825248}" type="pres">
      <dgm:prSet presAssocID="{F7CB12DD-1FA2-461C-B4AE-F372E2FF63A4}" presName="box" presStyleLbl="node1" presStyleIdx="1" presStyleCnt="8" custLinFactNeighborX="1538" custLinFactNeighborY="-7142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8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A7D3E997-A7BD-447C-A687-2FB8349565A6}" type="pres">
      <dgm:prSet presAssocID="{F7CB12DD-1FA2-461C-B4AE-F372E2FF63A4}" presName="text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  <dgm:t>
        <a:bodyPr/>
        <a:lstStyle/>
        <a:p>
          <a:endParaRPr lang="sr-Latn-CS"/>
        </a:p>
      </dgm:t>
    </dgm:pt>
    <dgm:pt modelId="{A1A25339-728D-4F7C-9586-87E298432466}" type="pres">
      <dgm:prSet presAssocID="{E1C8FC4C-2A3E-49A6-A864-E7BC54BBB6F0}" presName="comp" presStyleCnt="0"/>
      <dgm:spPr/>
      <dgm:t>
        <a:bodyPr/>
        <a:lstStyle/>
        <a:p>
          <a:endParaRPr lang="sr-Latn-CS"/>
        </a:p>
      </dgm:t>
    </dgm:pt>
    <dgm:pt modelId="{47557B9D-2AEC-4D66-914A-9131DDD6B85A}" type="pres">
      <dgm:prSet presAssocID="{E1C8FC4C-2A3E-49A6-A864-E7BC54BBB6F0}" presName="box" presStyleLbl="node1" presStyleIdx="2" presStyleCnt="8" custLinFactNeighborX="1538" custLinFactNeighborY="-7142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8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2E39C611-3CB0-44AD-96FE-6E3A3BCF1528}" type="pres">
      <dgm:prSet presAssocID="{E1C8FC4C-2A3E-49A6-A864-E7BC54BBB6F0}" presName="text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  <dgm:t>
        <a:bodyPr/>
        <a:lstStyle/>
        <a:p>
          <a:endParaRPr lang="sr-Latn-CS"/>
        </a:p>
      </dgm:t>
    </dgm:pt>
    <dgm:pt modelId="{66DF0541-ACE8-45E9-B210-95CE1161DBE7}" type="pres">
      <dgm:prSet presAssocID="{455423A5-CEDB-463A-AAC4-203E4D85BB09}" presName="comp" presStyleCnt="0"/>
      <dgm:spPr/>
      <dgm:t>
        <a:bodyPr/>
        <a:lstStyle/>
        <a:p>
          <a:endParaRPr lang="sr-Latn-CS"/>
        </a:p>
      </dgm:t>
    </dgm:pt>
    <dgm:pt modelId="{AC4BF617-02A9-493E-8D5F-D2FA831A33E6}" type="pres">
      <dgm:prSet presAssocID="{455423A5-CEDB-463A-AAC4-203E4D85BB09}" presName="box" presStyleLbl="node1" presStyleIdx="3" presStyleCnt="8" custLinFactNeighborX="-3076" custLinFactNeighborY="-8808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8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AF441D6-A2E6-47BD-A3E4-ECD2B2C0515D}" type="pres">
      <dgm:prSet presAssocID="{455423A5-CEDB-463A-AAC4-203E4D85BB09}" presName="text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  <dgm:t>
        <a:bodyPr/>
        <a:lstStyle/>
        <a:p>
          <a:endParaRPr lang="sr-Latn-CS"/>
        </a:p>
      </dgm:t>
    </dgm:pt>
    <dgm:pt modelId="{372CA67F-6985-450D-B6C5-C7B9DB89DD83}" type="pres">
      <dgm:prSet presAssocID="{B5A8EADF-5A97-48D1-A25A-5F2A3902E899}" presName="comp" presStyleCnt="0"/>
      <dgm:spPr/>
      <dgm:t>
        <a:bodyPr/>
        <a:lstStyle/>
        <a:p>
          <a:endParaRPr lang="sr-Latn-CS"/>
        </a:p>
      </dgm:t>
    </dgm:pt>
    <dgm:pt modelId="{0A478695-A126-4C49-B3D0-2BE54B67D010}" type="pres">
      <dgm:prSet presAssocID="{B5A8EADF-5A97-48D1-A25A-5F2A3902E899}" presName="box" presStyleLbl="node1" presStyleIdx="4" presStyleCnt="8" custLinFactNeighborY="1639"/>
      <dgm:spPr/>
      <dgm:t>
        <a:bodyPr/>
        <a:lstStyle/>
        <a:p>
          <a:endParaRPr lang="en-US"/>
        </a:p>
      </dgm:t>
    </dgm:pt>
    <dgm:pt modelId="{20EE5DA9-A78C-4DDB-8C3A-314EA2E33B86}" type="pres">
      <dgm:prSet presAssocID="{B5A8EADF-5A97-48D1-A25A-5F2A3902E899}" presName="img" presStyleLbl="fgImgPlace1" presStyleIdx="4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ACD2B483-B257-4986-8A25-D3025032EF11}" type="pres">
      <dgm:prSet presAssocID="{B5A8EADF-5A97-48D1-A25A-5F2A3902E899}" presName="text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4FBE3-4302-48FE-A921-8540B3CE9DC8}" type="pres">
      <dgm:prSet presAssocID="{3E0DCCF3-2CBC-4A76-9546-A047082E9676}" presName="spacer" presStyleCnt="0"/>
      <dgm:spPr/>
      <dgm:t>
        <a:bodyPr/>
        <a:lstStyle/>
        <a:p>
          <a:endParaRPr lang="sr-Latn-CS"/>
        </a:p>
      </dgm:t>
    </dgm:pt>
    <dgm:pt modelId="{ADC23839-D487-4765-8FFF-62DAB99D9E15}" type="pres">
      <dgm:prSet presAssocID="{85B4756F-E22D-407B-8839-34BD51104936}" presName="comp" presStyleCnt="0"/>
      <dgm:spPr/>
      <dgm:t>
        <a:bodyPr/>
        <a:lstStyle/>
        <a:p>
          <a:endParaRPr lang="sr-Latn-CS"/>
        </a:p>
      </dgm:t>
    </dgm:pt>
    <dgm:pt modelId="{640F8E61-4F3A-4533-BA96-7F43040FEFEC}" type="pres">
      <dgm:prSet presAssocID="{85B4756F-E22D-407B-8839-34BD51104936}" presName="box" presStyleLbl="node1" presStyleIdx="5" presStyleCnt="8" custLinFactNeighborY="-1297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5" presStyleCnt="8" custLinFactNeighborX="-11738" custLinFactNeighborY="2607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E5928FB-070D-4687-9F9D-5198B4D504ED}" type="pres">
      <dgm:prSet presAssocID="{85B4756F-E22D-407B-8839-34BD51104936}" presName="text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40BE8FE-F71A-44A1-BCA9-1B4AD2966FF8}" type="pres">
      <dgm:prSet presAssocID="{C9A04BCD-03D0-4BB5-B87D-4B4FB4058D24}" presName="spacer" presStyleCnt="0"/>
      <dgm:spPr/>
      <dgm:t>
        <a:bodyPr/>
        <a:lstStyle/>
        <a:p>
          <a:endParaRPr lang="sr-Latn-CS"/>
        </a:p>
      </dgm:t>
    </dgm:pt>
    <dgm:pt modelId="{5677E94F-601D-49C4-968A-1BB770145E39}" type="pres">
      <dgm:prSet presAssocID="{4C3A883E-8B2E-48BB-9E42-DB2F440331B9}" presName="comp" presStyleCnt="0"/>
      <dgm:spPr/>
      <dgm:t>
        <a:bodyPr/>
        <a:lstStyle/>
        <a:p>
          <a:endParaRPr lang="sr-Latn-CS"/>
        </a:p>
      </dgm:t>
    </dgm:pt>
    <dgm:pt modelId="{96733D2B-D86C-4B03-80CB-115200C85F77}" type="pres">
      <dgm:prSet presAssocID="{4C3A883E-8B2E-48BB-9E42-DB2F440331B9}" presName="box" presStyleLbl="node1" presStyleIdx="6" presStyleCnt="8"/>
      <dgm:spPr/>
      <dgm:t>
        <a:bodyPr/>
        <a:lstStyle/>
        <a:p>
          <a:endParaRPr lang="sr-Latn-CS"/>
        </a:p>
      </dgm:t>
    </dgm:pt>
    <dgm:pt modelId="{783F1166-6385-4F75-B15C-79D4017A771C}" type="pres">
      <dgm:prSet presAssocID="{4C3A883E-8B2E-48BB-9E42-DB2F440331B9}" presName="img" presStyleLbl="fgImgPlace1" presStyleIdx="6" presStyleCnt="8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2F60D22A-8461-422F-8172-DE8007AF3BD0}" type="pres">
      <dgm:prSet presAssocID="{4C3A883E-8B2E-48BB-9E42-DB2F440331B9}" presName="text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8BB41B7-27D4-45AA-89EE-48762BFB20D5}" type="pres">
      <dgm:prSet presAssocID="{0668EF67-1D70-482C-B3C0-ECF22DE3979B}" presName="spacer" presStyleCnt="0"/>
      <dgm:spPr/>
      <dgm:t>
        <a:bodyPr/>
        <a:lstStyle/>
        <a:p>
          <a:endParaRPr lang="sr-Latn-CS"/>
        </a:p>
      </dgm:t>
    </dgm:pt>
    <dgm:pt modelId="{4B1A4FD4-834D-470A-95D9-CD67C19B3A7F}" type="pres">
      <dgm:prSet presAssocID="{EF30E601-9D6A-4E0A-8946-6F09FB421E51}" presName="comp" presStyleCnt="0"/>
      <dgm:spPr/>
      <dgm:t>
        <a:bodyPr/>
        <a:lstStyle/>
        <a:p>
          <a:endParaRPr lang="sr-Latn-CS"/>
        </a:p>
      </dgm:t>
    </dgm:pt>
    <dgm:pt modelId="{37A8F189-29C1-4B1F-8B54-5DEF64656D63}" type="pres">
      <dgm:prSet presAssocID="{EF30E601-9D6A-4E0A-8946-6F09FB421E51}" presName="box" presStyleLbl="node1" presStyleIdx="7" presStyleCnt="8"/>
      <dgm:spPr/>
      <dgm:t>
        <a:bodyPr/>
        <a:lstStyle/>
        <a:p>
          <a:endParaRPr lang="en-US"/>
        </a:p>
      </dgm:t>
    </dgm:pt>
    <dgm:pt modelId="{2E4E8B1D-4960-46B9-94A7-3A51ED49D096}" type="pres">
      <dgm:prSet presAssocID="{EF30E601-9D6A-4E0A-8946-6F09FB421E51}" presName="img" presStyleLbl="fgImgPlace1" presStyleIdx="7" presStyleCnt="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15F0BB60-C016-4970-83C4-0F7939F0B883}" type="pres">
      <dgm:prSet presAssocID="{EF30E601-9D6A-4E0A-8946-6F09FB421E51}" presName="text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01D5C2F-172D-4EF2-A02A-4B9B9B870217}" type="presOf" srcId="{B5A8EADF-5A97-48D1-A25A-5F2A3902E899}" destId="{0A478695-A126-4C49-B3D0-2BE54B67D010}" srcOrd="0" destOrd="0" presId="urn:microsoft.com/office/officeart/2005/8/layout/vList4"/>
    <dgm:cxn modelId="{D123757E-20A3-44E6-B3A1-1469ECF7FA1F}" type="presOf" srcId="{6A75EC66-EB54-4241-8FFF-25F9A85B0C98}" destId="{50E5BB79-38E3-4922-A608-AA847DD44753}" srcOrd="0" destOrd="0" presId="urn:microsoft.com/office/officeart/2005/8/layout/vList4"/>
    <dgm:cxn modelId="{E751CDC8-241D-4E28-AA3F-B414A88ADF99}" type="presOf" srcId="{9F5D4DDE-F36F-44D2-8D08-0EBF7142E380}" destId="{E7608F2E-39C2-4703-9D61-2A952256850B}" srcOrd="0" destOrd="0" presId="urn:microsoft.com/office/officeart/2005/8/layout/vList4"/>
    <dgm:cxn modelId="{0B9CBD70-982B-4D83-A5D6-DBA242D4F9B4}" srcId="{9F5D4DDE-F36F-44D2-8D08-0EBF7142E380}" destId="{B5A8EADF-5A97-48D1-A25A-5F2A3902E899}" srcOrd="4" destOrd="0" parTransId="{0FD4CF4A-E720-4510-BCEF-8DEE3B14A122}" sibTransId="{3E0DCCF3-2CBC-4A76-9546-A047082E9676}"/>
    <dgm:cxn modelId="{D2E0430D-A6C8-46F2-8ED9-D9985062353A}" type="presOf" srcId="{4C3A883E-8B2E-48BB-9E42-DB2F440331B9}" destId="{96733D2B-D86C-4B03-80CB-115200C85F77}" srcOrd="0" destOrd="0" presId="urn:microsoft.com/office/officeart/2005/8/layout/vList4"/>
    <dgm:cxn modelId="{3F4867A2-9F19-4E5F-B109-940F92C4A254}" srcId="{9F5D4DDE-F36F-44D2-8D08-0EBF7142E380}" destId="{EF30E601-9D6A-4E0A-8946-6F09FB421E51}" srcOrd="7" destOrd="0" parTransId="{0DE2950F-5AD3-4B6B-B8B1-B4421C7A6FAE}" sibTransId="{7DA7E0EB-706F-473D-916E-998EED0D7605}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9324FBA9-F708-419F-86AE-CF6313C883F4}" type="presOf" srcId="{EF30E601-9D6A-4E0A-8946-6F09FB421E51}" destId="{37A8F189-29C1-4B1F-8B54-5DEF64656D63}" srcOrd="0" destOrd="0" presId="urn:microsoft.com/office/officeart/2005/8/layout/vList4"/>
    <dgm:cxn modelId="{E0822821-0E53-4801-A520-58CB60274B6C}" type="presOf" srcId="{6A75EC66-EB54-4241-8FFF-25F9A85B0C98}" destId="{5577D6A1-DE6B-4E66-A887-3F829DE37C36}" srcOrd="1" destOrd="0" presId="urn:microsoft.com/office/officeart/2005/8/layout/vList4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90A65A3F-BF3E-4720-B578-96E6DFED5B51}" type="presOf" srcId="{455423A5-CEDB-463A-AAC4-203E4D85BB09}" destId="{6AF441D6-A2E6-47BD-A3E4-ECD2B2C0515D}" srcOrd="1" destOrd="0" presId="urn:microsoft.com/office/officeart/2005/8/layout/vList4"/>
    <dgm:cxn modelId="{98F5729C-F23E-4C11-8351-43C9D396CE2E}" type="presOf" srcId="{EF30E601-9D6A-4E0A-8946-6F09FB421E51}" destId="{15F0BB60-C016-4970-83C4-0F7939F0B883}" srcOrd="1" destOrd="0" presId="urn:microsoft.com/office/officeart/2005/8/layout/vList4"/>
    <dgm:cxn modelId="{82E5BB57-13DE-4FDD-8DA1-048AF476F551}" type="presOf" srcId="{E1C8FC4C-2A3E-49A6-A864-E7BC54BBB6F0}" destId="{2E39C611-3CB0-44AD-96FE-6E3A3BCF1528}" srcOrd="1" destOrd="0" presId="urn:microsoft.com/office/officeart/2005/8/layout/vList4"/>
    <dgm:cxn modelId="{460EA9A9-7FE6-459F-BE3B-4C0799D2F62A}" srcId="{9F5D4DDE-F36F-44D2-8D08-0EBF7142E380}" destId="{4C3A883E-8B2E-48BB-9E42-DB2F440331B9}" srcOrd="6" destOrd="0" parTransId="{0B920DC4-765C-4DB0-8A46-8B5626AD89B1}" sibTransId="{0668EF67-1D70-482C-B3C0-ECF22DE3979B}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B5D1E4F2-03BF-48D4-B96C-AD1390DEB711}" type="presOf" srcId="{E1C8FC4C-2A3E-49A6-A864-E7BC54BBB6F0}" destId="{47557B9D-2AEC-4D66-914A-9131DDD6B85A}" srcOrd="0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17AA4422-D7BC-4A89-B869-943BD09AD504}" type="presOf" srcId="{F7CB12DD-1FA2-461C-B4AE-F372E2FF63A4}" destId="{C99881FB-E125-4287-9C6D-7D9902825248}" srcOrd="0" destOrd="0" presId="urn:microsoft.com/office/officeart/2005/8/layout/vList4"/>
    <dgm:cxn modelId="{E78EC5FE-199A-4490-9D39-C0237ECF3824}" type="presOf" srcId="{F7CB12DD-1FA2-461C-B4AE-F372E2FF63A4}" destId="{A7D3E997-A7BD-447C-A687-2FB8349565A6}" srcOrd="1" destOrd="0" presId="urn:microsoft.com/office/officeart/2005/8/layout/vList4"/>
    <dgm:cxn modelId="{DC26971F-0088-444F-ACDD-1254AAE3A847}" type="presOf" srcId="{455423A5-CEDB-463A-AAC4-203E4D85BB09}" destId="{AC4BF617-02A9-493E-8D5F-D2FA831A33E6}" srcOrd="0" destOrd="0" presId="urn:microsoft.com/office/officeart/2005/8/layout/vList4"/>
    <dgm:cxn modelId="{3D50A079-D6DD-4CC8-80AE-CB717B00F4C9}" type="presOf" srcId="{4C3A883E-8B2E-48BB-9E42-DB2F440331B9}" destId="{2F60D22A-8461-422F-8172-DE8007AF3BD0}" srcOrd="1" destOrd="0" presId="urn:microsoft.com/office/officeart/2005/8/layout/vList4"/>
    <dgm:cxn modelId="{F26FB9B3-2B47-4FEC-9D46-B0B44E87E1B7}" type="presOf" srcId="{85B4756F-E22D-407B-8839-34BD51104936}" destId="{640F8E61-4F3A-4533-BA96-7F43040FEFEC}" srcOrd="0" destOrd="0" presId="urn:microsoft.com/office/officeart/2005/8/layout/vList4"/>
    <dgm:cxn modelId="{C27155E6-2989-4DB7-87B4-ACECC31B781C}" type="presOf" srcId="{B5A8EADF-5A97-48D1-A25A-5F2A3902E899}" destId="{ACD2B483-B257-4986-8A25-D3025032EF11}" srcOrd="1" destOrd="0" presId="urn:microsoft.com/office/officeart/2005/8/layout/vList4"/>
    <dgm:cxn modelId="{96FB2FC4-DF66-4BD3-B942-97088795ED70}" srcId="{9F5D4DDE-F36F-44D2-8D08-0EBF7142E380}" destId="{85B4756F-E22D-407B-8839-34BD51104936}" srcOrd="5" destOrd="0" parTransId="{A9FCE013-EA1F-4C4E-8B49-A28A3DEB3F66}" sibTransId="{C9A04BCD-03D0-4BB5-B87D-4B4FB4058D24}"/>
    <dgm:cxn modelId="{C1BDAEBA-8DA5-42D1-ACE3-B9EE05D43ACE}" type="presOf" srcId="{85B4756F-E22D-407B-8839-34BD51104936}" destId="{6E5928FB-070D-4687-9F9D-5198B4D504ED}" srcOrd="1" destOrd="0" presId="urn:microsoft.com/office/officeart/2005/8/layout/vList4"/>
    <dgm:cxn modelId="{0045A794-133C-49EA-B487-72D73E49284B}" type="presParOf" srcId="{E7608F2E-39C2-4703-9D61-2A952256850B}" destId="{A663D385-3B87-435C-BC49-A4714178F215}" srcOrd="0" destOrd="0" presId="urn:microsoft.com/office/officeart/2005/8/layout/vList4"/>
    <dgm:cxn modelId="{92D895DB-2B23-4FEE-A2F7-307BEB741CD4}" type="presParOf" srcId="{A663D385-3B87-435C-BC49-A4714178F215}" destId="{50E5BB79-38E3-4922-A608-AA847DD44753}" srcOrd="0" destOrd="0" presId="urn:microsoft.com/office/officeart/2005/8/layout/vList4"/>
    <dgm:cxn modelId="{42F98960-9397-4DFE-BBE9-6504869163E3}" type="presParOf" srcId="{A663D385-3B87-435C-BC49-A4714178F215}" destId="{1DA2D5B6-F6BD-4F8A-B84F-3E72EEA0F2E7}" srcOrd="1" destOrd="0" presId="urn:microsoft.com/office/officeart/2005/8/layout/vList4"/>
    <dgm:cxn modelId="{40441479-8674-417F-A4C5-6BCA67A1F89D}" type="presParOf" srcId="{A663D385-3B87-435C-BC49-A4714178F215}" destId="{5577D6A1-DE6B-4E66-A887-3F829DE37C36}" srcOrd="2" destOrd="0" presId="urn:microsoft.com/office/officeart/2005/8/layout/vList4"/>
    <dgm:cxn modelId="{CE79DEBA-BE6D-4F51-BADE-6798375877BD}" type="presParOf" srcId="{E7608F2E-39C2-4703-9D61-2A952256850B}" destId="{5CD6E6E9-3971-47A7-8900-116AB1E73B76}" srcOrd="1" destOrd="0" presId="urn:microsoft.com/office/officeart/2005/8/layout/vList4"/>
    <dgm:cxn modelId="{CEEBA22D-AD7C-4BDE-BF83-747BECDDDEF6}" type="presParOf" srcId="{E7608F2E-39C2-4703-9D61-2A952256850B}" destId="{CECAD87B-BD0D-4358-80AF-82C52253C9E5}" srcOrd="2" destOrd="0" presId="urn:microsoft.com/office/officeart/2005/8/layout/vList4"/>
    <dgm:cxn modelId="{82CE03BF-6703-4BC4-AF68-D13472BFE52E}" type="presParOf" srcId="{CECAD87B-BD0D-4358-80AF-82C52253C9E5}" destId="{C99881FB-E125-4287-9C6D-7D9902825248}" srcOrd="0" destOrd="0" presId="urn:microsoft.com/office/officeart/2005/8/layout/vList4"/>
    <dgm:cxn modelId="{A597042A-3492-49BB-A58F-570932D11669}" type="presParOf" srcId="{CECAD87B-BD0D-4358-80AF-82C52253C9E5}" destId="{4A96D153-CCAD-42B0-A344-0BD308B3A15B}" srcOrd="1" destOrd="0" presId="urn:microsoft.com/office/officeart/2005/8/layout/vList4"/>
    <dgm:cxn modelId="{961636AB-B58C-40BF-A45C-A14A11483CF4}" type="presParOf" srcId="{CECAD87B-BD0D-4358-80AF-82C52253C9E5}" destId="{A7D3E997-A7BD-447C-A687-2FB8349565A6}" srcOrd="2" destOrd="0" presId="urn:microsoft.com/office/officeart/2005/8/layout/vList4"/>
    <dgm:cxn modelId="{BE0721A6-0215-4F53-A63A-F07471896C92}" type="presParOf" srcId="{E7608F2E-39C2-4703-9D61-2A952256850B}" destId="{E605A7E9-5E7D-4673-8A35-F01214AD10C9}" srcOrd="3" destOrd="0" presId="urn:microsoft.com/office/officeart/2005/8/layout/vList4"/>
    <dgm:cxn modelId="{57B76DD9-3EEE-41CF-911A-D5E2D025C709}" type="presParOf" srcId="{E7608F2E-39C2-4703-9D61-2A952256850B}" destId="{A1A25339-728D-4F7C-9586-87E298432466}" srcOrd="4" destOrd="0" presId="urn:microsoft.com/office/officeart/2005/8/layout/vList4"/>
    <dgm:cxn modelId="{169A978F-6AC0-4438-B075-05DDF01BBA92}" type="presParOf" srcId="{A1A25339-728D-4F7C-9586-87E298432466}" destId="{47557B9D-2AEC-4D66-914A-9131DDD6B85A}" srcOrd="0" destOrd="0" presId="urn:microsoft.com/office/officeart/2005/8/layout/vList4"/>
    <dgm:cxn modelId="{242837EF-CEBA-4CF1-A939-7F9A56A35C58}" type="presParOf" srcId="{A1A25339-728D-4F7C-9586-87E298432466}" destId="{B1EFAF29-84B4-4DCD-BD2B-A6B248E47D5D}" srcOrd="1" destOrd="0" presId="urn:microsoft.com/office/officeart/2005/8/layout/vList4"/>
    <dgm:cxn modelId="{C0151E42-58B5-4A7B-B4C8-4E58243A1824}" type="presParOf" srcId="{A1A25339-728D-4F7C-9586-87E298432466}" destId="{2E39C611-3CB0-44AD-96FE-6E3A3BCF1528}" srcOrd="2" destOrd="0" presId="urn:microsoft.com/office/officeart/2005/8/layout/vList4"/>
    <dgm:cxn modelId="{F280413E-4234-44BA-9F9D-E87C66EC57FE}" type="presParOf" srcId="{E7608F2E-39C2-4703-9D61-2A952256850B}" destId="{75BC2E16-E42D-4891-8412-38DACE01E0FC}" srcOrd="5" destOrd="0" presId="urn:microsoft.com/office/officeart/2005/8/layout/vList4"/>
    <dgm:cxn modelId="{940F8499-0A02-43DA-BE63-7908ABB2B069}" type="presParOf" srcId="{E7608F2E-39C2-4703-9D61-2A952256850B}" destId="{66DF0541-ACE8-45E9-B210-95CE1161DBE7}" srcOrd="6" destOrd="0" presId="urn:microsoft.com/office/officeart/2005/8/layout/vList4"/>
    <dgm:cxn modelId="{314FD3C1-8A09-401B-9CE9-1FD2704FB84D}" type="presParOf" srcId="{66DF0541-ACE8-45E9-B210-95CE1161DBE7}" destId="{AC4BF617-02A9-493E-8D5F-D2FA831A33E6}" srcOrd="0" destOrd="0" presId="urn:microsoft.com/office/officeart/2005/8/layout/vList4"/>
    <dgm:cxn modelId="{834C9E76-F66D-458C-A51A-D69A9C83CF06}" type="presParOf" srcId="{66DF0541-ACE8-45E9-B210-95CE1161DBE7}" destId="{D048FAB6-41FA-4E52-85B9-F23A8A904093}" srcOrd="1" destOrd="0" presId="urn:microsoft.com/office/officeart/2005/8/layout/vList4"/>
    <dgm:cxn modelId="{A2B3D9C4-A3E5-43EC-A323-02B7AFD340A0}" type="presParOf" srcId="{66DF0541-ACE8-45E9-B210-95CE1161DBE7}" destId="{6AF441D6-A2E6-47BD-A3E4-ECD2B2C0515D}" srcOrd="2" destOrd="0" presId="urn:microsoft.com/office/officeart/2005/8/layout/vList4"/>
    <dgm:cxn modelId="{3566E4ED-A7DE-4F48-8A5D-ACDCD6E6DFCC}" type="presParOf" srcId="{E7608F2E-39C2-4703-9D61-2A952256850B}" destId="{324C6D54-AB70-4B71-A7D1-0B5451B24626}" srcOrd="7" destOrd="0" presId="urn:microsoft.com/office/officeart/2005/8/layout/vList4"/>
    <dgm:cxn modelId="{BF7B1A62-8AC2-4406-B7BD-12DFC8A1F779}" type="presParOf" srcId="{E7608F2E-39C2-4703-9D61-2A952256850B}" destId="{372CA67F-6985-450D-B6C5-C7B9DB89DD83}" srcOrd="8" destOrd="0" presId="urn:microsoft.com/office/officeart/2005/8/layout/vList4"/>
    <dgm:cxn modelId="{19DD9760-8FF5-4D96-A405-09A86474E2A0}" type="presParOf" srcId="{372CA67F-6985-450D-B6C5-C7B9DB89DD83}" destId="{0A478695-A126-4C49-B3D0-2BE54B67D010}" srcOrd="0" destOrd="0" presId="urn:microsoft.com/office/officeart/2005/8/layout/vList4"/>
    <dgm:cxn modelId="{DB789FFB-0F32-4C19-AF36-5565286FE7C8}" type="presParOf" srcId="{372CA67F-6985-450D-B6C5-C7B9DB89DD83}" destId="{20EE5DA9-A78C-4DDB-8C3A-314EA2E33B86}" srcOrd="1" destOrd="0" presId="urn:microsoft.com/office/officeart/2005/8/layout/vList4"/>
    <dgm:cxn modelId="{AEFD3105-3A42-4751-B4DD-0AAC1EF3741A}" type="presParOf" srcId="{372CA67F-6985-450D-B6C5-C7B9DB89DD83}" destId="{ACD2B483-B257-4986-8A25-D3025032EF11}" srcOrd="2" destOrd="0" presId="urn:microsoft.com/office/officeart/2005/8/layout/vList4"/>
    <dgm:cxn modelId="{F81661B4-529F-412F-A9ED-2897E06593C0}" type="presParOf" srcId="{E7608F2E-39C2-4703-9D61-2A952256850B}" destId="{F964FBE3-4302-48FE-A921-8540B3CE9DC8}" srcOrd="9" destOrd="0" presId="urn:microsoft.com/office/officeart/2005/8/layout/vList4"/>
    <dgm:cxn modelId="{B6968B46-1DFF-4536-AEB2-5035B81B68E5}" type="presParOf" srcId="{E7608F2E-39C2-4703-9D61-2A952256850B}" destId="{ADC23839-D487-4765-8FFF-62DAB99D9E15}" srcOrd="10" destOrd="0" presId="urn:microsoft.com/office/officeart/2005/8/layout/vList4"/>
    <dgm:cxn modelId="{B911365A-8D96-46BE-95F8-5019F3016A65}" type="presParOf" srcId="{ADC23839-D487-4765-8FFF-62DAB99D9E15}" destId="{640F8E61-4F3A-4533-BA96-7F43040FEFEC}" srcOrd="0" destOrd="0" presId="urn:microsoft.com/office/officeart/2005/8/layout/vList4"/>
    <dgm:cxn modelId="{169DD7B0-64D3-46DF-B4B3-6981493CBEAB}" type="presParOf" srcId="{ADC23839-D487-4765-8FFF-62DAB99D9E15}" destId="{8856C187-9C3B-40D2-9919-5121972EAF01}" srcOrd="1" destOrd="0" presId="urn:microsoft.com/office/officeart/2005/8/layout/vList4"/>
    <dgm:cxn modelId="{48EE38E6-A286-4C4D-BB46-52CB7C72C417}" type="presParOf" srcId="{ADC23839-D487-4765-8FFF-62DAB99D9E15}" destId="{6E5928FB-070D-4687-9F9D-5198B4D504ED}" srcOrd="2" destOrd="0" presId="urn:microsoft.com/office/officeart/2005/8/layout/vList4"/>
    <dgm:cxn modelId="{25DD2DBF-81E6-4840-813A-C2BFA640DD70}" type="presParOf" srcId="{E7608F2E-39C2-4703-9D61-2A952256850B}" destId="{D40BE8FE-F71A-44A1-BCA9-1B4AD2966FF8}" srcOrd="11" destOrd="0" presId="urn:microsoft.com/office/officeart/2005/8/layout/vList4"/>
    <dgm:cxn modelId="{F577D50A-C16E-4095-BF66-B35343C22CB0}" type="presParOf" srcId="{E7608F2E-39C2-4703-9D61-2A952256850B}" destId="{5677E94F-601D-49C4-968A-1BB770145E39}" srcOrd="12" destOrd="0" presId="urn:microsoft.com/office/officeart/2005/8/layout/vList4"/>
    <dgm:cxn modelId="{565970CD-8BC6-4BB2-8658-C0FEEA2A2C85}" type="presParOf" srcId="{5677E94F-601D-49C4-968A-1BB770145E39}" destId="{96733D2B-D86C-4B03-80CB-115200C85F77}" srcOrd="0" destOrd="0" presId="urn:microsoft.com/office/officeart/2005/8/layout/vList4"/>
    <dgm:cxn modelId="{5642A0D6-FD09-48CE-96FD-3236ACCE49C9}" type="presParOf" srcId="{5677E94F-601D-49C4-968A-1BB770145E39}" destId="{783F1166-6385-4F75-B15C-79D4017A771C}" srcOrd="1" destOrd="0" presId="urn:microsoft.com/office/officeart/2005/8/layout/vList4"/>
    <dgm:cxn modelId="{48ED677B-4254-4B9A-A669-B0C6E7BDFF25}" type="presParOf" srcId="{5677E94F-601D-49C4-968A-1BB770145E39}" destId="{2F60D22A-8461-422F-8172-DE8007AF3BD0}" srcOrd="2" destOrd="0" presId="urn:microsoft.com/office/officeart/2005/8/layout/vList4"/>
    <dgm:cxn modelId="{B9749695-F1AD-4EA8-BD9A-DAA4C5A95931}" type="presParOf" srcId="{E7608F2E-39C2-4703-9D61-2A952256850B}" destId="{38BB41B7-27D4-45AA-89EE-48762BFB20D5}" srcOrd="13" destOrd="0" presId="urn:microsoft.com/office/officeart/2005/8/layout/vList4"/>
    <dgm:cxn modelId="{DDDF3206-878A-49AC-8AF0-81E40F9036D5}" type="presParOf" srcId="{E7608F2E-39C2-4703-9D61-2A952256850B}" destId="{4B1A4FD4-834D-470A-95D9-CD67C19B3A7F}" srcOrd="14" destOrd="0" presId="urn:microsoft.com/office/officeart/2005/8/layout/vList4"/>
    <dgm:cxn modelId="{E8F62504-59B3-44C4-A877-9738512A606C}" type="presParOf" srcId="{4B1A4FD4-834D-470A-95D9-CD67C19B3A7F}" destId="{37A8F189-29C1-4B1F-8B54-5DEF64656D63}" srcOrd="0" destOrd="0" presId="urn:microsoft.com/office/officeart/2005/8/layout/vList4"/>
    <dgm:cxn modelId="{540A41B3-064B-4B02-AE6A-DC88FA30E7F1}" type="presParOf" srcId="{4B1A4FD4-834D-470A-95D9-CD67C19B3A7F}" destId="{2E4E8B1D-4960-46B9-94A7-3A51ED49D096}" srcOrd="1" destOrd="0" presId="urn:microsoft.com/office/officeart/2005/8/layout/vList4"/>
    <dgm:cxn modelId="{5A8CBAB0-2261-4039-A079-C11A36A3D743}" type="presParOf" srcId="{4B1A4FD4-834D-470A-95D9-CD67C19B3A7F}" destId="{15F0BB60-C016-4970-83C4-0F7939F0B883}" srcOrd="2" destOrd="0" presId="urn:microsoft.com/office/officeart/2005/8/layout/vList4"/>
  </dgm:cxnLst>
  <dgm:bg/>
  <dgm:whole/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lnSpc>
              <a:spcPts val="2000"/>
            </a:lnSpc>
            <a:spcAft>
              <a:spcPts val="0"/>
            </a:spcAft>
          </a:pPr>
          <a:r>
            <a:rPr lang="sr-Cyrl-CS" sz="18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ПОЉОПРИВРЕДА, ПРОИЗВОДЊА И ПРЕРАДА ХРАНЕ</a:t>
          </a:r>
          <a:endParaRPr lang="sr-Latn-CS" sz="1800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b="1" dirty="0" smtClean="0">
              <a:latin typeface="Arial" pitchFamily="34" charset="0"/>
              <a:cs typeface="Arial" pitchFamily="34" charset="0"/>
            </a:rPr>
            <a:t>ПРЕХРАМБЕНИ ТЕХНИЧАР</a:t>
          </a:r>
          <a:endParaRPr lang="sr-Latn-CS" b="1" dirty="0" smtClean="0"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b="1" dirty="0" smtClean="0">
              <a:latin typeface="Arial" pitchFamily="34" charset="0"/>
              <a:cs typeface="Arial" pitchFamily="34" charset="0"/>
            </a:rPr>
            <a:t> (4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b="1" dirty="0" smtClean="0">
              <a:latin typeface="Arial" pitchFamily="34" charset="0"/>
              <a:cs typeface="Arial" pitchFamily="34" charset="0"/>
            </a:rPr>
            <a:t>ПРОИЗВОЂАЧ ПРЕХРАМБЕНИХ ПРОИЗВОДА  </a:t>
          </a:r>
          <a:endParaRPr lang="sr-Latn-CS" b="1" dirty="0" smtClean="0"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b="1" dirty="0" smtClean="0">
              <a:latin typeface="Arial" pitchFamily="34" charset="0"/>
              <a:cs typeface="Arial" pitchFamily="34" charset="0"/>
            </a:rPr>
            <a:t>(3 год. 30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200" b="1" dirty="0" smtClean="0">
              <a:latin typeface="Arial" pitchFamily="34" charset="0"/>
              <a:cs typeface="Arial" pitchFamily="34" charset="0"/>
            </a:rPr>
            <a:t>ТЕХНИЧАР ЗА РЕЦИКЛАЖУ-ОГЛЕД </a:t>
          </a:r>
          <a:r>
            <a:rPr lang="sr-Latn-CS" sz="1200" b="1" dirty="0" smtClean="0">
              <a:latin typeface="Arial" pitchFamily="34" charset="0"/>
              <a:cs typeface="Arial" pitchFamily="34" charset="0"/>
            </a:rPr>
            <a:t> </a:t>
          </a:r>
        </a:p>
        <a:p>
          <a:pPr algn="ctr">
            <a:spcAft>
              <a:spcPts val="0"/>
            </a:spcAft>
          </a:pPr>
          <a:r>
            <a:rPr lang="sr-Cyrl-CS" sz="1200" b="1" dirty="0" smtClean="0">
              <a:latin typeface="Arial" pitchFamily="34" charset="0"/>
              <a:cs typeface="Arial" pitchFamily="34" charset="0"/>
            </a:rPr>
            <a:t>(4 год. 24  ученика</a:t>
          </a:r>
          <a:endParaRPr lang="sr-Latn-C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E1C8FC4C-2A3E-49A6-A864-E7BC54BBB6F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b="1" dirty="0" smtClean="0">
              <a:latin typeface="Arial" pitchFamily="34" charset="0"/>
              <a:cs typeface="Arial" pitchFamily="34" charset="0"/>
            </a:rPr>
            <a:t>ТЕХНИЧАР ЗА БИОТЕХНОЛОГИЈУ </a:t>
          </a:r>
          <a:endParaRPr lang="sr-Latn-CS" b="1" dirty="0" smtClean="0"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b="1" dirty="0" smtClean="0">
              <a:latin typeface="Arial" pitchFamily="34" charset="0"/>
              <a:cs typeface="Arial" pitchFamily="34" charset="0"/>
            </a:rPr>
            <a:t>(4 ГОД. 30 УЧЕНИКА) 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/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/>
        </a:p>
      </dgm:t>
    </dgm:pt>
    <dgm:pt modelId="{4C3A883E-8B2E-48BB-9E42-DB2F440331B9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sr-Cyrl-CS" sz="12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МУШКИ ФРИЗЕР (3 год. 15  ученика)</a:t>
          </a:r>
          <a:endParaRPr lang="sr-Latn-CS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B920DC4-765C-4DB0-8A46-8B5626AD89B1}" type="parTrans" cxnId="{460EA9A9-7FE6-459F-BE3B-4C0799D2F62A}">
      <dgm:prSet/>
      <dgm:spPr/>
      <dgm:t>
        <a:bodyPr/>
        <a:lstStyle/>
        <a:p>
          <a:endParaRPr lang="sr-Latn-CS"/>
        </a:p>
      </dgm:t>
    </dgm:pt>
    <dgm:pt modelId="{0668EF67-1D70-482C-B3C0-ECF22DE3979B}" type="sibTrans" cxnId="{460EA9A9-7FE6-459F-BE3B-4C0799D2F62A}">
      <dgm:prSet/>
      <dgm:spPr/>
      <dgm:t>
        <a:bodyPr/>
        <a:lstStyle/>
        <a:p>
          <a:endParaRPr lang="sr-Latn-CS"/>
        </a:p>
      </dgm:t>
    </dgm:pt>
    <dgm:pt modelId="{B5A8EADF-5A97-48D1-A25A-5F2A3902E899}">
      <dgm:prSet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sr-Cyrl-CS" sz="2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МЕТАЛУРГИЈА</a:t>
          </a:r>
          <a:endParaRPr lang="sr-Cyrl-CS" sz="20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FD4CF4A-E720-4510-BCEF-8DEE3B14A122}" type="parTrans" cxnId="{0B9CBD70-982B-4D83-A5D6-DBA242D4F9B4}">
      <dgm:prSet/>
      <dgm:spPr/>
      <dgm:t>
        <a:bodyPr/>
        <a:lstStyle/>
        <a:p>
          <a:endParaRPr lang="en-US"/>
        </a:p>
      </dgm:t>
    </dgm:pt>
    <dgm:pt modelId="{3E0DCCF3-2CBC-4A76-9546-A047082E9676}" type="sibTrans" cxnId="{0B9CBD70-982B-4D83-A5D6-DBA242D4F9B4}">
      <dgm:prSet/>
      <dgm:spPr/>
      <dgm:t>
        <a:bodyPr/>
        <a:lstStyle/>
        <a:p>
          <a:endParaRPr lang="en-US"/>
        </a:p>
      </dgm:t>
    </dgm:pt>
    <dgm:pt modelId="{56E11700-314F-47C7-BD5A-ACF9253B8054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sr-Cyrl-CS" sz="1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ДЕЛАТНОСТ ЛИЧНИХ УСЛУГА</a:t>
          </a:r>
          <a:endParaRPr lang="en-US" sz="16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2D043F19-FB0E-41AC-8DB6-60E8261209CF}" type="parTrans" cxnId="{0AC513C5-2B18-4D88-9CD3-AE03F4F03AA5}">
      <dgm:prSet/>
      <dgm:spPr/>
      <dgm:t>
        <a:bodyPr/>
        <a:lstStyle/>
        <a:p>
          <a:endParaRPr lang="en-US"/>
        </a:p>
      </dgm:t>
    </dgm:pt>
    <dgm:pt modelId="{CCCDC2FD-D621-44BC-B446-2350325F3E6E}" type="sibTrans" cxnId="{0AC513C5-2B18-4D88-9CD3-AE03F4F03AA5}">
      <dgm:prSet/>
      <dgm:spPr/>
      <dgm:t>
        <a:bodyPr/>
        <a:lstStyle/>
        <a:p>
          <a:endParaRPr lang="en-US"/>
        </a:p>
      </dgm:t>
    </dgm:pt>
    <dgm:pt modelId="{844B542B-2587-4395-8BD6-C7C319C0721C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sr-Cyrl-CS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ЖЕНСКИ ФРИЗЕР (3 ГОД. 15 УЧЕНИКА) </a:t>
          </a:r>
          <a:endParaRPr lang="en-US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9CCEF11A-B18E-4FB4-A694-19110FC71D47}" type="parTrans" cxnId="{93554A7D-CE23-4A29-BE1E-FB6323C6A6EB}">
      <dgm:prSet/>
      <dgm:spPr/>
      <dgm:t>
        <a:bodyPr/>
        <a:lstStyle/>
        <a:p>
          <a:endParaRPr lang="en-US"/>
        </a:p>
      </dgm:t>
    </dgm:pt>
    <dgm:pt modelId="{8D6EA7E2-2195-460F-9E4A-BA391F7A2CF4}" type="sibTrans" cxnId="{93554A7D-CE23-4A29-BE1E-FB6323C6A6EB}">
      <dgm:prSet/>
      <dgm:spPr/>
      <dgm:t>
        <a:bodyPr/>
        <a:lstStyle/>
        <a:p>
          <a:endParaRPr lang="en-U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</dgm:pt>
    <dgm:pt modelId="{50E5BB79-38E3-4922-A608-AA847DD44753}" type="pres">
      <dgm:prSet presAssocID="{6A75EC66-EB54-4241-8FFF-25F9A85B0C98}" presName="box" presStyleLbl="node1" presStyleIdx="0" presStyleCnt="9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9" custLinFactNeighborX="962" custLinFactNeighborY="1786"/>
      <dgm:spPr>
        <a:prstGeom prst="smileyFace">
          <a:avLst/>
        </a:prstGeom>
      </dgm:spPr>
    </dgm:pt>
    <dgm:pt modelId="{5577D6A1-DE6B-4E66-A887-3F829DE37C36}" type="pres">
      <dgm:prSet presAssocID="{6A75EC66-EB54-4241-8FFF-25F9A85B0C98}" presName="text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</dgm:pt>
    <dgm:pt modelId="{CECAD87B-BD0D-4358-80AF-82C52253C9E5}" type="pres">
      <dgm:prSet presAssocID="{F7CB12DD-1FA2-461C-B4AE-F372E2FF63A4}" presName="comp" presStyleCnt="0"/>
      <dgm:spPr/>
    </dgm:pt>
    <dgm:pt modelId="{C99881FB-E125-4287-9C6D-7D9902825248}" type="pres">
      <dgm:prSet presAssocID="{F7CB12DD-1FA2-461C-B4AE-F372E2FF63A4}" presName="box" presStyleLbl="node1" presStyleIdx="1" presStyleCnt="9" custLinFactNeighborX="1538" custLinFactNeighborY="-7142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9"/>
      <dgm:spPr>
        <a:prstGeom prst="smileyFace">
          <a:avLst/>
        </a:prstGeom>
      </dgm:spPr>
    </dgm:pt>
    <dgm:pt modelId="{A7D3E997-A7BD-447C-A687-2FB8349565A6}" type="pres">
      <dgm:prSet presAssocID="{F7CB12DD-1FA2-461C-B4AE-F372E2FF63A4}" presName="text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</dgm:pt>
    <dgm:pt modelId="{A1A25339-728D-4F7C-9586-87E298432466}" type="pres">
      <dgm:prSet presAssocID="{E1C8FC4C-2A3E-49A6-A864-E7BC54BBB6F0}" presName="comp" presStyleCnt="0"/>
      <dgm:spPr/>
    </dgm:pt>
    <dgm:pt modelId="{47557B9D-2AEC-4D66-914A-9131DDD6B85A}" type="pres">
      <dgm:prSet presAssocID="{E1C8FC4C-2A3E-49A6-A864-E7BC54BBB6F0}" presName="box" presStyleLbl="node1" presStyleIdx="2" presStyleCnt="9" custLinFactNeighborX="1538" custLinFactNeighborY="-7142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9"/>
      <dgm:spPr>
        <a:prstGeom prst="smileyFace">
          <a:avLst/>
        </a:prstGeom>
      </dgm:spPr>
    </dgm:pt>
    <dgm:pt modelId="{2E39C611-3CB0-44AD-96FE-6E3A3BCF1528}" type="pres">
      <dgm:prSet presAssocID="{E1C8FC4C-2A3E-49A6-A864-E7BC54BBB6F0}" presName="text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</dgm:pt>
    <dgm:pt modelId="{66DF0541-ACE8-45E9-B210-95CE1161DBE7}" type="pres">
      <dgm:prSet presAssocID="{455423A5-CEDB-463A-AAC4-203E4D85BB09}" presName="comp" presStyleCnt="0"/>
      <dgm:spPr/>
    </dgm:pt>
    <dgm:pt modelId="{AC4BF617-02A9-493E-8D5F-D2FA831A33E6}" type="pres">
      <dgm:prSet presAssocID="{455423A5-CEDB-463A-AAC4-203E4D85BB09}" presName="box" presStyleLbl="node1" presStyleIdx="3" presStyleCnt="9" custLinFactNeighborX="-3076" custLinFactNeighborY="-8808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9"/>
      <dgm:spPr>
        <a:prstGeom prst="smileyFace">
          <a:avLst/>
        </a:prstGeom>
      </dgm:spPr>
    </dgm:pt>
    <dgm:pt modelId="{6AF441D6-A2E6-47BD-A3E4-ECD2B2C0515D}" type="pres">
      <dgm:prSet presAssocID="{455423A5-CEDB-463A-AAC4-203E4D85BB09}" presName="text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</dgm:pt>
    <dgm:pt modelId="{372CA67F-6985-450D-B6C5-C7B9DB89DD83}" type="pres">
      <dgm:prSet presAssocID="{B5A8EADF-5A97-48D1-A25A-5F2A3902E899}" presName="comp" presStyleCnt="0"/>
      <dgm:spPr/>
    </dgm:pt>
    <dgm:pt modelId="{0A478695-A126-4C49-B3D0-2BE54B67D010}" type="pres">
      <dgm:prSet presAssocID="{B5A8EADF-5A97-48D1-A25A-5F2A3902E899}" presName="box" presStyleLbl="node1" presStyleIdx="4" presStyleCnt="9" custLinFactNeighborX="-3076" custLinFactNeighborY="1639"/>
      <dgm:spPr/>
      <dgm:t>
        <a:bodyPr/>
        <a:lstStyle/>
        <a:p>
          <a:endParaRPr lang="en-US"/>
        </a:p>
      </dgm:t>
    </dgm:pt>
    <dgm:pt modelId="{20EE5DA9-A78C-4DDB-8C3A-314EA2E33B86}" type="pres">
      <dgm:prSet presAssocID="{B5A8EADF-5A97-48D1-A25A-5F2A3902E899}" presName="img" presStyleLbl="fgImgPlace1" presStyleIdx="4" presStyleCnt="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ACD2B483-B257-4986-8A25-D3025032EF11}" type="pres">
      <dgm:prSet presAssocID="{B5A8EADF-5A97-48D1-A25A-5F2A3902E899}" presName="text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4FBE3-4302-48FE-A921-8540B3CE9DC8}" type="pres">
      <dgm:prSet presAssocID="{3E0DCCF3-2CBC-4A76-9546-A047082E9676}" presName="spacer" presStyleCnt="0"/>
      <dgm:spPr/>
    </dgm:pt>
    <dgm:pt modelId="{ADC23839-D487-4765-8FFF-62DAB99D9E15}" type="pres">
      <dgm:prSet presAssocID="{85B4756F-E22D-407B-8839-34BD51104936}" presName="comp" presStyleCnt="0"/>
      <dgm:spPr/>
    </dgm:pt>
    <dgm:pt modelId="{640F8E61-4F3A-4533-BA96-7F43040FEFEC}" type="pres">
      <dgm:prSet presAssocID="{85B4756F-E22D-407B-8839-34BD51104936}" presName="box" presStyleLbl="node1" presStyleIdx="5" presStyleCnt="9" custLinFactNeighborX="-3076" custLinFactNeighborY="-14396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5" presStyleCnt="9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E5928FB-070D-4687-9F9D-5198B4D504ED}" type="pres">
      <dgm:prSet presAssocID="{85B4756F-E22D-407B-8839-34BD51104936}" presName="text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40BE8FE-F71A-44A1-BCA9-1B4AD2966FF8}" type="pres">
      <dgm:prSet presAssocID="{C9A04BCD-03D0-4BB5-B87D-4B4FB4058D24}" presName="spacer" presStyleCnt="0"/>
      <dgm:spPr/>
    </dgm:pt>
    <dgm:pt modelId="{7E994BA0-F927-43C4-9AA0-211231C25CDB}" type="pres">
      <dgm:prSet presAssocID="{56E11700-314F-47C7-BD5A-ACF9253B8054}" presName="comp" presStyleCnt="0"/>
      <dgm:spPr/>
    </dgm:pt>
    <dgm:pt modelId="{CABFEF4B-38A1-4CCB-BB12-49376741E81F}" type="pres">
      <dgm:prSet presAssocID="{56E11700-314F-47C7-BD5A-ACF9253B8054}" presName="box" presStyleLbl="node1" presStyleIdx="6" presStyleCnt="9" custAng="0"/>
      <dgm:spPr/>
      <dgm:t>
        <a:bodyPr/>
        <a:lstStyle/>
        <a:p>
          <a:endParaRPr lang="en-US"/>
        </a:p>
      </dgm:t>
    </dgm:pt>
    <dgm:pt modelId="{95F8D34E-F407-47B6-9C9B-2306AE7D539F}" type="pres">
      <dgm:prSet presAssocID="{56E11700-314F-47C7-BD5A-ACF9253B8054}" presName="img" presStyleLbl="fgImgPlace1" presStyleIdx="6" presStyleCnt="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B7018FC7-D76B-414C-9EC8-43B4BE8E9FE6}" type="pres">
      <dgm:prSet presAssocID="{56E11700-314F-47C7-BD5A-ACF9253B8054}" presName="text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8D4947-0FA6-4602-9D8D-641351DCFB4C}" type="pres">
      <dgm:prSet presAssocID="{CCCDC2FD-D621-44BC-B446-2350325F3E6E}" presName="spacer" presStyleCnt="0"/>
      <dgm:spPr/>
    </dgm:pt>
    <dgm:pt modelId="{5677E94F-601D-49C4-968A-1BB770145E39}" type="pres">
      <dgm:prSet presAssocID="{4C3A883E-8B2E-48BB-9E42-DB2F440331B9}" presName="comp" presStyleCnt="0"/>
      <dgm:spPr/>
    </dgm:pt>
    <dgm:pt modelId="{96733D2B-D86C-4B03-80CB-115200C85F77}" type="pres">
      <dgm:prSet presAssocID="{4C3A883E-8B2E-48BB-9E42-DB2F440331B9}" presName="box" presStyleLbl="node1" presStyleIdx="7" presStyleCnt="9"/>
      <dgm:spPr/>
      <dgm:t>
        <a:bodyPr/>
        <a:lstStyle/>
        <a:p>
          <a:endParaRPr lang="sr-Latn-CS"/>
        </a:p>
      </dgm:t>
    </dgm:pt>
    <dgm:pt modelId="{783F1166-6385-4F75-B15C-79D4017A771C}" type="pres">
      <dgm:prSet presAssocID="{4C3A883E-8B2E-48BB-9E42-DB2F440331B9}" presName="img" presStyleLbl="fgImgPlace1" presStyleIdx="7" presStyleCnt="9"/>
      <dgm:spPr>
        <a:prstGeom prst="smileyFace">
          <a:avLst/>
        </a:prstGeom>
      </dgm:spPr>
    </dgm:pt>
    <dgm:pt modelId="{2F60D22A-8461-422F-8172-DE8007AF3BD0}" type="pres">
      <dgm:prSet presAssocID="{4C3A883E-8B2E-48BB-9E42-DB2F440331B9}" presName="text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FE005E5B-9AF1-45DC-BF8C-70EF536D8F65}" type="pres">
      <dgm:prSet presAssocID="{0668EF67-1D70-482C-B3C0-ECF22DE3979B}" presName="spacer" presStyleCnt="0"/>
      <dgm:spPr/>
    </dgm:pt>
    <dgm:pt modelId="{F25542D1-0878-4C9E-BEAF-6FBEEAC37307}" type="pres">
      <dgm:prSet presAssocID="{844B542B-2587-4395-8BD6-C7C319C0721C}" presName="comp" presStyleCnt="0"/>
      <dgm:spPr/>
    </dgm:pt>
    <dgm:pt modelId="{635A0891-EBEB-4658-AD2B-B7723412CB01}" type="pres">
      <dgm:prSet presAssocID="{844B542B-2587-4395-8BD6-C7C319C0721C}" presName="box" presStyleLbl="node1" presStyleIdx="8" presStyleCnt="9"/>
      <dgm:spPr/>
      <dgm:t>
        <a:bodyPr/>
        <a:lstStyle/>
        <a:p>
          <a:endParaRPr lang="en-US"/>
        </a:p>
      </dgm:t>
    </dgm:pt>
    <dgm:pt modelId="{0E37440C-D329-43FF-9B0F-0667041EE6A4}" type="pres">
      <dgm:prSet presAssocID="{844B542B-2587-4395-8BD6-C7C319C0721C}" presName="img" presStyleLbl="fgImgPlace1" presStyleIdx="8" presStyleCnt="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72B24111-4091-4EFB-B756-29523C566C10}" type="pres">
      <dgm:prSet presAssocID="{844B542B-2587-4395-8BD6-C7C319C0721C}" presName="text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2E78A5-7A06-484D-B212-6808EDB453E3}" type="presOf" srcId="{844B542B-2587-4395-8BD6-C7C319C0721C}" destId="{72B24111-4091-4EFB-B756-29523C566C10}" srcOrd="1" destOrd="0" presId="urn:microsoft.com/office/officeart/2005/8/layout/vList4"/>
    <dgm:cxn modelId="{29A9F6E7-59B7-47FB-B8D4-692E4EC6833A}" type="presOf" srcId="{455423A5-CEDB-463A-AAC4-203E4D85BB09}" destId="{6AF441D6-A2E6-47BD-A3E4-ECD2B2C0515D}" srcOrd="1" destOrd="0" presId="urn:microsoft.com/office/officeart/2005/8/layout/vList4"/>
    <dgm:cxn modelId="{E9D82122-956A-422C-A071-AD5B1930A9E9}" type="presOf" srcId="{6A75EC66-EB54-4241-8FFF-25F9A85B0C98}" destId="{5577D6A1-DE6B-4E66-A887-3F829DE37C36}" srcOrd="1" destOrd="0" presId="urn:microsoft.com/office/officeart/2005/8/layout/vList4"/>
    <dgm:cxn modelId="{96FB2FC4-DF66-4BD3-B942-97088795ED70}" srcId="{9F5D4DDE-F36F-44D2-8D08-0EBF7142E380}" destId="{85B4756F-E22D-407B-8839-34BD51104936}" srcOrd="5" destOrd="0" parTransId="{A9FCE013-EA1F-4C4E-8B49-A28A3DEB3F66}" sibTransId="{C9A04BCD-03D0-4BB5-B87D-4B4FB4058D24}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D4F5838F-5486-4973-90F6-0AA141DAEE90}" type="presOf" srcId="{F7CB12DD-1FA2-461C-B4AE-F372E2FF63A4}" destId="{C99881FB-E125-4287-9C6D-7D9902825248}" srcOrd="0" destOrd="0" presId="urn:microsoft.com/office/officeart/2005/8/layout/vList4"/>
    <dgm:cxn modelId="{460EA9A9-7FE6-459F-BE3B-4C0799D2F62A}" srcId="{9F5D4DDE-F36F-44D2-8D08-0EBF7142E380}" destId="{4C3A883E-8B2E-48BB-9E42-DB2F440331B9}" srcOrd="7" destOrd="0" parTransId="{0B920DC4-765C-4DB0-8A46-8B5626AD89B1}" sibTransId="{0668EF67-1D70-482C-B3C0-ECF22DE3979B}"/>
    <dgm:cxn modelId="{79DEE113-3F1E-46A9-87E8-79CB5CE6821F}" type="presOf" srcId="{56E11700-314F-47C7-BD5A-ACF9253B8054}" destId="{CABFEF4B-38A1-4CCB-BB12-49376741E81F}" srcOrd="0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2190AE25-43F9-4063-A5D4-0D08DB8835AE}" type="presOf" srcId="{E1C8FC4C-2A3E-49A6-A864-E7BC54BBB6F0}" destId="{47557B9D-2AEC-4D66-914A-9131DDD6B85A}" srcOrd="0" destOrd="0" presId="urn:microsoft.com/office/officeart/2005/8/layout/vList4"/>
    <dgm:cxn modelId="{0AC513C5-2B18-4D88-9CD3-AE03F4F03AA5}" srcId="{9F5D4DDE-F36F-44D2-8D08-0EBF7142E380}" destId="{56E11700-314F-47C7-BD5A-ACF9253B8054}" srcOrd="6" destOrd="0" parTransId="{2D043F19-FB0E-41AC-8DB6-60E8261209CF}" sibTransId="{CCCDC2FD-D621-44BC-B446-2350325F3E6E}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F049E615-CADF-49B5-87EF-99E5129E3E87}" type="presOf" srcId="{E1C8FC4C-2A3E-49A6-A864-E7BC54BBB6F0}" destId="{2E39C611-3CB0-44AD-96FE-6E3A3BCF1528}" srcOrd="1" destOrd="0" presId="urn:microsoft.com/office/officeart/2005/8/layout/vList4"/>
    <dgm:cxn modelId="{B79C07CA-36B2-4290-AC4C-6D517E947337}" type="presOf" srcId="{844B542B-2587-4395-8BD6-C7C319C0721C}" destId="{635A0891-EBEB-4658-AD2B-B7723412CB01}" srcOrd="0" destOrd="0" presId="urn:microsoft.com/office/officeart/2005/8/layout/vList4"/>
    <dgm:cxn modelId="{BB9699CB-AE54-4FE6-A571-4183792CC33E}" type="presOf" srcId="{F7CB12DD-1FA2-461C-B4AE-F372E2FF63A4}" destId="{A7D3E997-A7BD-447C-A687-2FB8349565A6}" srcOrd="1" destOrd="0" presId="urn:microsoft.com/office/officeart/2005/8/layout/vList4"/>
    <dgm:cxn modelId="{7E70D8B5-A2D2-49AD-A000-84BD55FA1ED9}" type="presOf" srcId="{85B4756F-E22D-407B-8839-34BD51104936}" destId="{640F8E61-4F3A-4533-BA96-7F43040FEFEC}" srcOrd="0" destOrd="0" presId="urn:microsoft.com/office/officeart/2005/8/layout/vList4"/>
    <dgm:cxn modelId="{93554A7D-CE23-4A29-BE1E-FB6323C6A6EB}" srcId="{9F5D4DDE-F36F-44D2-8D08-0EBF7142E380}" destId="{844B542B-2587-4395-8BD6-C7C319C0721C}" srcOrd="8" destOrd="0" parTransId="{9CCEF11A-B18E-4FB4-A694-19110FC71D47}" sibTransId="{8D6EA7E2-2195-460F-9E4A-BA391F7A2CF4}"/>
    <dgm:cxn modelId="{0B9CBD70-982B-4D83-A5D6-DBA242D4F9B4}" srcId="{9F5D4DDE-F36F-44D2-8D08-0EBF7142E380}" destId="{B5A8EADF-5A97-48D1-A25A-5F2A3902E899}" srcOrd="4" destOrd="0" parTransId="{0FD4CF4A-E720-4510-BCEF-8DEE3B14A122}" sibTransId="{3E0DCCF3-2CBC-4A76-9546-A047082E9676}"/>
    <dgm:cxn modelId="{5340FB85-438F-48E4-A5B2-C0B8795EBA56}" type="presOf" srcId="{6A75EC66-EB54-4241-8FFF-25F9A85B0C98}" destId="{50E5BB79-38E3-4922-A608-AA847DD44753}" srcOrd="0" destOrd="0" presId="urn:microsoft.com/office/officeart/2005/8/layout/vList4"/>
    <dgm:cxn modelId="{1A14A47D-6161-4C1C-9B62-553907B1F30F}" type="presOf" srcId="{B5A8EADF-5A97-48D1-A25A-5F2A3902E899}" destId="{0A478695-A126-4C49-B3D0-2BE54B67D010}" srcOrd="0" destOrd="0" presId="urn:microsoft.com/office/officeart/2005/8/layout/vList4"/>
    <dgm:cxn modelId="{46F487DB-55BE-4988-AAB7-703F95A582CD}" type="presOf" srcId="{56E11700-314F-47C7-BD5A-ACF9253B8054}" destId="{B7018FC7-D76B-414C-9EC8-43B4BE8E9FE6}" srcOrd="1" destOrd="0" presId="urn:microsoft.com/office/officeart/2005/8/layout/vList4"/>
    <dgm:cxn modelId="{37C58DC6-3A95-4516-B79C-92A98C262356}" type="presOf" srcId="{4C3A883E-8B2E-48BB-9E42-DB2F440331B9}" destId="{2F60D22A-8461-422F-8172-DE8007AF3BD0}" srcOrd="1" destOrd="0" presId="urn:microsoft.com/office/officeart/2005/8/layout/vList4"/>
    <dgm:cxn modelId="{05A3D49A-F9D1-4A4D-911D-ADD1215AAC83}" type="presOf" srcId="{B5A8EADF-5A97-48D1-A25A-5F2A3902E899}" destId="{ACD2B483-B257-4986-8A25-D3025032EF11}" srcOrd="1" destOrd="0" presId="urn:microsoft.com/office/officeart/2005/8/layout/vList4"/>
    <dgm:cxn modelId="{28FF2C5F-D8B1-4AAA-BF91-D8869C90EC35}" type="presOf" srcId="{4C3A883E-8B2E-48BB-9E42-DB2F440331B9}" destId="{96733D2B-D86C-4B03-80CB-115200C85F77}" srcOrd="0" destOrd="0" presId="urn:microsoft.com/office/officeart/2005/8/layout/vList4"/>
    <dgm:cxn modelId="{07790D5B-D96E-4F72-87CE-E066F65E1601}" type="presOf" srcId="{9F5D4DDE-F36F-44D2-8D08-0EBF7142E380}" destId="{E7608F2E-39C2-4703-9D61-2A952256850B}" srcOrd="0" destOrd="0" presId="urn:microsoft.com/office/officeart/2005/8/layout/vList4"/>
    <dgm:cxn modelId="{08708934-37C0-4697-8089-65D548267896}" type="presOf" srcId="{85B4756F-E22D-407B-8839-34BD51104936}" destId="{6E5928FB-070D-4687-9F9D-5198B4D504ED}" srcOrd="1" destOrd="0" presId="urn:microsoft.com/office/officeart/2005/8/layout/vList4"/>
    <dgm:cxn modelId="{03202B9A-2CFA-42C7-8A84-2D2C6D625B92}" type="presOf" srcId="{455423A5-CEDB-463A-AAC4-203E4D85BB09}" destId="{AC4BF617-02A9-493E-8D5F-D2FA831A33E6}" srcOrd="0" destOrd="0" presId="urn:microsoft.com/office/officeart/2005/8/layout/vList4"/>
    <dgm:cxn modelId="{DE32B89A-631A-49C8-875B-63D7636306BC}" type="presParOf" srcId="{E7608F2E-39C2-4703-9D61-2A952256850B}" destId="{A663D385-3B87-435C-BC49-A4714178F215}" srcOrd="0" destOrd="0" presId="urn:microsoft.com/office/officeart/2005/8/layout/vList4"/>
    <dgm:cxn modelId="{4550C094-FB54-41D4-8384-A56ECBC7B6A7}" type="presParOf" srcId="{A663D385-3B87-435C-BC49-A4714178F215}" destId="{50E5BB79-38E3-4922-A608-AA847DD44753}" srcOrd="0" destOrd="0" presId="urn:microsoft.com/office/officeart/2005/8/layout/vList4"/>
    <dgm:cxn modelId="{36F9B3BF-1B4D-4DD9-9EA3-58E7C64D4508}" type="presParOf" srcId="{A663D385-3B87-435C-BC49-A4714178F215}" destId="{1DA2D5B6-F6BD-4F8A-B84F-3E72EEA0F2E7}" srcOrd="1" destOrd="0" presId="urn:microsoft.com/office/officeart/2005/8/layout/vList4"/>
    <dgm:cxn modelId="{8E78D6A9-0264-4F7A-AD37-A888A2804469}" type="presParOf" srcId="{A663D385-3B87-435C-BC49-A4714178F215}" destId="{5577D6A1-DE6B-4E66-A887-3F829DE37C36}" srcOrd="2" destOrd="0" presId="urn:microsoft.com/office/officeart/2005/8/layout/vList4"/>
    <dgm:cxn modelId="{366D2E59-9E28-44C1-B54B-F1F1DDDEA35A}" type="presParOf" srcId="{E7608F2E-39C2-4703-9D61-2A952256850B}" destId="{5CD6E6E9-3971-47A7-8900-116AB1E73B76}" srcOrd="1" destOrd="0" presId="urn:microsoft.com/office/officeart/2005/8/layout/vList4"/>
    <dgm:cxn modelId="{52BB2FB9-BE36-479F-9153-20FA8B997D25}" type="presParOf" srcId="{E7608F2E-39C2-4703-9D61-2A952256850B}" destId="{CECAD87B-BD0D-4358-80AF-82C52253C9E5}" srcOrd="2" destOrd="0" presId="urn:microsoft.com/office/officeart/2005/8/layout/vList4"/>
    <dgm:cxn modelId="{7D068061-E816-4273-9038-60DDBD3F3009}" type="presParOf" srcId="{CECAD87B-BD0D-4358-80AF-82C52253C9E5}" destId="{C99881FB-E125-4287-9C6D-7D9902825248}" srcOrd="0" destOrd="0" presId="urn:microsoft.com/office/officeart/2005/8/layout/vList4"/>
    <dgm:cxn modelId="{E7F03E9C-BF19-4925-A1CC-F278859C1FA2}" type="presParOf" srcId="{CECAD87B-BD0D-4358-80AF-82C52253C9E5}" destId="{4A96D153-CCAD-42B0-A344-0BD308B3A15B}" srcOrd="1" destOrd="0" presId="urn:microsoft.com/office/officeart/2005/8/layout/vList4"/>
    <dgm:cxn modelId="{CD3FBA5F-9893-47D5-AC81-AD10C7BADE7E}" type="presParOf" srcId="{CECAD87B-BD0D-4358-80AF-82C52253C9E5}" destId="{A7D3E997-A7BD-447C-A687-2FB8349565A6}" srcOrd="2" destOrd="0" presId="urn:microsoft.com/office/officeart/2005/8/layout/vList4"/>
    <dgm:cxn modelId="{5E26E4DD-056B-4C5C-8D4C-7C19A8087D2C}" type="presParOf" srcId="{E7608F2E-39C2-4703-9D61-2A952256850B}" destId="{E605A7E9-5E7D-4673-8A35-F01214AD10C9}" srcOrd="3" destOrd="0" presId="urn:microsoft.com/office/officeart/2005/8/layout/vList4"/>
    <dgm:cxn modelId="{91600F5A-5E71-4AB0-AFF5-1E395873A117}" type="presParOf" srcId="{E7608F2E-39C2-4703-9D61-2A952256850B}" destId="{A1A25339-728D-4F7C-9586-87E298432466}" srcOrd="4" destOrd="0" presId="urn:microsoft.com/office/officeart/2005/8/layout/vList4"/>
    <dgm:cxn modelId="{D13EA3D4-F2D2-4C4E-AFE8-A2494B8C9DA8}" type="presParOf" srcId="{A1A25339-728D-4F7C-9586-87E298432466}" destId="{47557B9D-2AEC-4D66-914A-9131DDD6B85A}" srcOrd="0" destOrd="0" presId="urn:microsoft.com/office/officeart/2005/8/layout/vList4"/>
    <dgm:cxn modelId="{2BF7969A-F58B-4F66-AF26-2A0405B5FDAC}" type="presParOf" srcId="{A1A25339-728D-4F7C-9586-87E298432466}" destId="{B1EFAF29-84B4-4DCD-BD2B-A6B248E47D5D}" srcOrd="1" destOrd="0" presId="urn:microsoft.com/office/officeart/2005/8/layout/vList4"/>
    <dgm:cxn modelId="{761287ED-4D48-4F74-8E6C-DD75CAABD5EA}" type="presParOf" srcId="{A1A25339-728D-4F7C-9586-87E298432466}" destId="{2E39C611-3CB0-44AD-96FE-6E3A3BCF1528}" srcOrd="2" destOrd="0" presId="urn:microsoft.com/office/officeart/2005/8/layout/vList4"/>
    <dgm:cxn modelId="{4FF3FA39-C7DD-498D-8201-C197187DE934}" type="presParOf" srcId="{E7608F2E-39C2-4703-9D61-2A952256850B}" destId="{75BC2E16-E42D-4891-8412-38DACE01E0FC}" srcOrd="5" destOrd="0" presId="urn:microsoft.com/office/officeart/2005/8/layout/vList4"/>
    <dgm:cxn modelId="{CE35BEB5-17B6-40C3-AE49-BC6266C164F9}" type="presParOf" srcId="{E7608F2E-39C2-4703-9D61-2A952256850B}" destId="{66DF0541-ACE8-45E9-B210-95CE1161DBE7}" srcOrd="6" destOrd="0" presId="urn:microsoft.com/office/officeart/2005/8/layout/vList4"/>
    <dgm:cxn modelId="{94AE500A-FF6D-450A-893C-90037B7D430A}" type="presParOf" srcId="{66DF0541-ACE8-45E9-B210-95CE1161DBE7}" destId="{AC4BF617-02A9-493E-8D5F-D2FA831A33E6}" srcOrd="0" destOrd="0" presId="urn:microsoft.com/office/officeart/2005/8/layout/vList4"/>
    <dgm:cxn modelId="{CE7E300D-FC85-449B-9B8E-C5B32E916E06}" type="presParOf" srcId="{66DF0541-ACE8-45E9-B210-95CE1161DBE7}" destId="{D048FAB6-41FA-4E52-85B9-F23A8A904093}" srcOrd="1" destOrd="0" presId="urn:microsoft.com/office/officeart/2005/8/layout/vList4"/>
    <dgm:cxn modelId="{EC03B7BD-E737-48B2-9557-8DF1374AEE34}" type="presParOf" srcId="{66DF0541-ACE8-45E9-B210-95CE1161DBE7}" destId="{6AF441D6-A2E6-47BD-A3E4-ECD2B2C0515D}" srcOrd="2" destOrd="0" presId="urn:microsoft.com/office/officeart/2005/8/layout/vList4"/>
    <dgm:cxn modelId="{FC6B5BEF-F5E5-4D6A-B370-AFBB726D75BC}" type="presParOf" srcId="{E7608F2E-39C2-4703-9D61-2A952256850B}" destId="{324C6D54-AB70-4B71-A7D1-0B5451B24626}" srcOrd="7" destOrd="0" presId="urn:microsoft.com/office/officeart/2005/8/layout/vList4"/>
    <dgm:cxn modelId="{6483BDF1-7232-4C53-8D78-EFC2B703205F}" type="presParOf" srcId="{E7608F2E-39C2-4703-9D61-2A952256850B}" destId="{372CA67F-6985-450D-B6C5-C7B9DB89DD83}" srcOrd="8" destOrd="0" presId="urn:microsoft.com/office/officeart/2005/8/layout/vList4"/>
    <dgm:cxn modelId="{5D133FA3-C235-42CA-9F86-B00E356B45FC}" type="presParOf" srcId="{372CA67F-6985-450D-B6C5-C7B9DB89DD83}" destId="{0A478695-A126-4C49-B3D0-2BE54B67D010}" srcOrd="0" destOrd="0" presId="urn:microsoft.com/office/officeart/2005/8/layout/vList4"/>
    <dgm:cxn modelId="{46B959A8-B0DC-4AAE-85FE-FB425387997B}" type="presParOf" srcId="{372CA67F-6985-450D-B6C5-C7B9DB89DD83}" destId="{20EE5DA9-A78C-4DDB-8C3A-314EA2E33B86}" srcOrd="1" destOrd="0" presId="urn:microsoft.com/office/officeart/2005/8/layout/vList4"/>
    <dgm:cxn modelId="{F1072266-D485-43A7-B52F-322E8DB47DAF}" type="presParOf" srcId="{372CA67F-6985-450D-B6C5-C7B9DB89DD83}" destId="{ACD2B483-B257-4986-8A25-D3025032EF11}" srcOrd="2" destOrd="0" presId="urn:microsoft.com/office/officeart/2005/8/layout/vList4"/>
    <dgm:cxn modelId="{38314B72-6A77-4477-84FA-176ACBC37DAC}" type="presParOf" srcId="{E7608F2E-39C2-4703-9D61-2A952256850B}" destId="{F964FBE3-4302-48FE-A921-8540B3CE9DC8}" srcOrd="9" destOrd="0" presId="urn:microsoft.com/office/officeart/2005/8/layout/vList4"/>
    <dgm:cxn modelId="{F66EDC0F-B2B6-4B40-8F76-F8AE8705720B}" type="presParOf" srcId="{E7608F2E-39C2-4703-9D61-2A952256850B}" destId="{ADC23839-D487-4765-8FFF-62DAB99D9E15}" srcOrd="10" destOrd="0" presId="urn:microsoft.com/office/officeart/2005/8/layout/vList4"/>
    <dgm:cxn modelId="{4783C4BA-64DF-42D1-B279-62B201CF97FA}" type="presParOf" srcId="{ADC23839-D487-4765-8FFF-62DAB99D9E15}" destId="{640F8E61-4F3A-4533-BA96-7F43040FEFEC}" srcOrd="0" destOrd="0" presId="urn:microsoft.com/office/officeart/2005/8/layout/vList4"/>
    <dgm:cxn modelId="{607CB97F-09B6-41DD-8DC0-AD8754E15110}" type="presParOf" srcId="{ADC23839-D487-4765-8FFF-62DAB99D9E15}" destId="{8856C187-9C3B-40D2-9919-5121972EAF01}" srcOrd="1" destOrd="0" presId="urn:microsoft.com/office/officeart/2005/8/layout/vList4"/>
    <dgm:cxn modelId="{BD0B7169-ADFD-4958-8FE0-8935E0FA0366}" type="presParOf" srcId="{ADC23839-D487-4765-8FFF-62DAB99D9E15}" destId="{6E5928FB-070D-4687-9F9D-5198B4D504ED}" srcOrd="2" destOrd="0" presId="urn:microsoft.com/office/officeart/2005/8/layout/vList4"/>
    <dgm:cxn modelId="{B4D55AF1-449A-4E62-8115-F56A6A2CE415}" type="presParOf" srcId="{E7608F2E-39C2-4703-9D61-2A952256850B}" destId="{D40BE8FE-F71A-44A1-BCA9-1B4AD2966FF8}" srcOrd="11" destOrd="0" presId="urn:microsoft.com/office/officeart/2005/8/layout/vList4"/>
    <dgm:cxn modelId="{05698129-72FD-42F0-A3ED-11E627611D37}" type="presParOf" srcId="{E7608F2E-39C2-4703-9D61-2A952256850B}" destId="{7E994BA0-F927-43C4-9AA0-211231C25CDB}" srcOrd="12" destOrd="0" presId="urn:microsoft.com/office/officeart/2005/8/layout/vList4"/>
    <dgm:cxn modelId="{CF530869-6ADC-4286-894B-C79694BD747F}" type="presParOf" srcId="{7E994BA0-F927-43C4-9AA0-211231C25CDB}" destId="{CABFEF4B-38A1-4CCB-BB12-49376741E81F}" srcOrd="0" destOrd="0" presId="urn:microsoft.com/office/officeart/2005/8/layout/vList4"/>
    <dgm:cxn modelId="{0A3C7EB8-1A2F-4A2F-9653-89F70B7B2D8D}" type="presParOf" srcId="{7E994BA0-F927-43C4-9AA0-211231C25CDB}" destId="{95F8D34E-F407-47B6-9C9B-2306AE7D539F}" srcOrd="1" destOrd="0" presId="urn:microsoft.com/office/officeart/2005/8/layout/vList4"/>
    <dgm:cxn modelId="{203BA869-08E4-4191-8791-B766BF54DB53}" type="presParOf" srcId="{7E994BA0-F927-43C4-9AA0-211231C25CDB}" destId="{B7018FC7-D76B-414C-9EC8-43B4BE8E9FE6}" srcOrd="2" destOrd="0" presId="urn:microsoft.com/office/officeart/2005/8/layout/vList4"/>
    <dgm:cxn modelId="{66341F28-B204-469A-91DC-81DAE8A776F4}" type="presParOf" srcId="{E7608F2E-39C2-4703-9D61-2A952256850B}" destId="{2E8D4947-0FA6-4602-9D8D-641351DCFB4C}" srcOrd="13" destOrd="0" presId="urn:microsoft.com/office/officeart/2005/8/layout/vList4"/>
    <dgm:cxn modelId="{BE3D91EB-CBCB-4169-8969-8E5FBA764773}" type="presParOf" srcId="{E7608F2E-39C2-4703-9D61-2A952256850B}" destId="{5677E94F-601D-49C4-968A-1BB770145E39}" srcOrd="14" destOrd="0" presId="urn:microsoft.com/office/officeart/2005/8/layout/vList4"/>
    <dgm:cxn modelId="{A8635B52-C131-4779-B79A-5E977E931881}" type="presParOf" srcId="{5677E94F-601D-49C4-968A-1BB770145E39}" destId="{96733D2B-D86C-4B03-80CB-115200C85F77}" srcOrd="0" destOrd="0" presId="urn:microsoft.com/office/officeart/2005/8/layout/vList4"/>
    <dgm:cxn modelId="{9BC2A8AF-8ED6-482F-A3FA-2EE6403C9B96}" type="presParOf" srcId="{5677E94F-601D-49C4-968A-1BB770145E39}" destId="{783F1166-6385-4F75-B15C-79D4017A771C}" srcOrd="1" destOrd="0" presId="urn:microsoft.com/office/officeart/2005/8/layout/vList4"/>
    <dgm:cxn modelId="{61E8DB2D-FAA5-4603-88A6-F9968CBFDE34}" type="presParOf" srcId="{5677E94F-601D-49C4-968A-1BB770145E39}" destId="{2F60D22A-8461-422F-8172-DE8007AF3BD0}" srcOrd="2" destOrd="0" presId="urn:microsoft.com/office/officeart/2005/8/layout/vList4"/>
    <dgm:cxn modelId="{85255013-6D8A-4125-85CB-9D08062D327A}" type="presParOf" srcId="{E7608F2E-39C2-4703-9D61-2A952256850B}" destId="{FE005E5B-9AF1-45DC-BF8C-70EF536D8F65}" srcOrd="15" destOrd="0" presId="urn:microsoft.com/office/officeart/2005/8/layout/vList4"/>
    <dgm:cxn modelId="{55E681C6-FA98-4E53-8985-264839F75755}" type="presParOf" srcId="{E7608F2E-39C2-4703-9D61-2A952256850B}" destId="{F25542D1-0878-4C9E-BEAF-6FBEEAC37307}" srcOrd="16" destOrd="0" presId="urn:microsoft.com/office/officeart/2005/8/layout/vList4"/>
    <dgm:cxn modelId="{6033A08E-2F97-4D1E-AE6F-AE31B9F9A91A}" type="presParOf" srcId="{F25542D1-0878-4C9E-BEAF-6FBEEAC37307}" destId="{635A0891-EBEB-4658-AD2B-B7723412CB01}" srcOrd="0" destOrd="0" presId="urn:microsoft.com/office/officeart/2005/8/layout/vList4"/>
    <dgm:cxn modelId="{C3F02A62-C311-4746-A4AC-9135A38D6FE8}" type="presParOf" srcId="{F25542D1-0878-4C9E-BEAF-6FBEEAC37307}" destId="{0E37440C-D329-43FF-9B0F-0667041EE6A4}" srcOrd="1" destOrd="0" presId="urn:microsoft.com/office/officeart/2005/8/layout/vList4"/>
    <dgm:cxn modelId="{F743E463-3F04-4447-A5FF-BD2A9140CF19}" type="presParOf" srcId="{F25542D1-0878-4C9E-BEAF-6FBEEAC37307}" destId="{72B24111-4091-4EFB-B756-29523C566C10}" srcOrd="2" destOrd="0" presId="urn:microsoft.com/office/officeart/2005/8/layout/vList4"/>
  </dgm:cxnLst>
  <dgm:bg/>
  <dgm:whole/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F5D4DDE-F36F-44D2-8D08-0EBF7142E380}" type="doc">
      <dgm:prSet loTypeId="urn:microsoft.com/office/officeart/2005/8/layout/vList4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sr-Latn-CS"/>
        </a:p>
      </dgm:t>
    </dgm:pt>
    <dgm:pt modelId="{6A75EC66-EB54-4241-8FFF-25F9A85B0C98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lnSpc>
              <a:spcPts val="2000"/>
            </a:lnSpc>
            <a:spcAft>
              <a:spcPts val="0"/>
            </a:spcAft>
          </a:pPr>
          <a:r>
            <a:rPr lang="sr-Cyrl-CS" sz="2000" b="1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ХЕМИЈА, НЕМЕТАЛИ И ГРАФИЧАРСТВО</a:t>
          </a:r>
          <a:endParaRPr lang="sr-Latn-CS" sz="2000" dirty="0">
            <a:solidFill>
              <a:schemeClr val="bg1">
                <a:lumMod val="5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957131A-E5F3-45FF-B788-E03DD30EC771}" type="parTrans" cxnId="{E84E4487-253D-4E3D-AA9D-87382D56E686}">
      <dgm:prSet/>
      <dgm:spPr/>
      <dgm:t>
        <a:bodyPr/>
        <a:lstStyle/>
        <a:p>
          <a:endParaRPr lang="sr-Latn-CS"/>
        </a:p>
      </dgm:t>
    </dgm:pt>
    <dgm:pt modelId="{15BA79F5-CF78-4446-8C5F-695758AA51DD}" type="sibTrans" cxnId="{E84E4487-253D-4E3D-AA9D-87382D56E686}">
      <dgm:prSet/>
      <dgm:spPr/>
      <dgm:t>
        <a:bodyPr/>
        <a:lstStyle/>
        <a:p>
          <a:endParaRPr lang="sr-Latn-CS"/>
        </a:p>
      </dgm:t>
    </dgm:pt>
    <dgm:pt modelId="{F7CB12DD-1FA2-461C-B4AE-F372E2FF63A4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200" b="1" dirty="0" smtClean="0">
              <a:latin typeface="Arial" pitchFamily="34" charset="0"/>
              <a:cs typeface="Arial" pitchFamily="34" charset="0"/>
            </a:rPr>
            <a:t>ТЕХНИЧАР ЗА ЗАШТИТУ ЖИВОТНЕ СРЕДИНЕ </a:t>
          </a:r>
          <a:endParaRPr lang="sr-Latn-CS" sz="1200" b="1" dirty="0" smtClean="0"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sz="1200" b="1" dirty="0" smtClean="0">
              <a:latin typeface="Arial" pitchFamily="34" charset="0"/>
              <a:cs typeface="Arial" pitchFamily="34" charset="0"/>
            </a:rPr>
            <a:t>(4 год. 30  ученика)</a:t>
          </a:r>
          <a:endParaRPr lang="sr-Latn-C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9688ADE-B232-427A-878D-571DF219A4C2}" type="parTrans" cxnId="{C8B35B12-5E44-4809-BB91-5E598B8BE928}">
      <dgm:prSet/>
      <dgm:spPr/>
      <dgm:t>
        <a:bodyPr/>
        <a:lstStyle/>
        <a:p>
          <a:endParaRPr lang="sr-Latn-CS"/>
        </a:p>
      </dgm:t>
    </dgm:pt>
    <dgm:pt modelId="{CD513526-C0ED-4C01-A4D9-E7275E666386}" type="sibTrans" cxnId="{C8B35B12-5E44-4809-BB91-5E598B8BE928}">
      <dgm:prSet/>
      <dgm:spPr/>
      <dgm:t>
        <a:bodyPr/>
        <a:lstStyle/>
        <a:p>
          <a:endParaRPr lang="sr-Latn-CS"/>
        </a:p>
      </dgm:t>
    </dgm:pt>
    <dgm:pt modelId="{455423A5-CEDB-463A-AAC4-203E4D85BB09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sr-Cyrl-CS" sz="1200" b="1" dirty="0" smtClean="0">
              <a:latin typeface="Arial" pitchFamily="34" charset="0"/>
              <a:cs typeface="Arial" pitchFamily="34" charset="0"/>
            </a:rPr>
            <a:t>ТЕХНИЧАР ПРИПРЕМЕ ГРАФИЧКЕ ПРОИЗВОДЊЕ   (4 год. 30  ученика)</a:t>
          </a:r>
          <a:endParaRPr lang="sr-Latn-C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095DF84-8364-4B8F-B28C-E84C4A41CF2B}" type="parTrans" cxnId="{317FA0C2-FADB-4A86-BB47-87C20260399B}">
      <dgm:prSet/>
      <dgm:spPr/>
      <dgm:t>
        <a:bodyPr/>
        <a:lstStyle/>
        <a:p>
          <a:endParaRPr lang="sr-Latn-CS"/>
        </a:p>
      </dgm:t>
    </dgm:pt>
    <dgm:pt modelId="{7547E4B7-03C6-4573-A751-51C5AE412A2A}" type="sibTrans" cxnId="{317FA0C2-FADB-4A86-BB47-87C20260399B}">
      <dgm:prSet/>
      <dgm:spPr/>
      <dgm:t>
        <a:bodyPr/>
        <a:lstStyle/>
        <a:p>
          <a:endParaRPr lang="sr-Latn-CS"/>
        </a:p>
      </dgm:t>
    </dgm:pt>
    <dgm:pt modelId="{85B4756F-E22D-407B-8839-34BD51104936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b="1" dirty="0" smtClean="0">
              <a:latin typeface="Arial" pitchFamily="34" charset="0"/>
              <a:cs typeface="Arial" pitchFamily="34" charset="0"/>
            </a:rPr>
            <a:t>АРХИТЕКТОНСКИ ТЕХНИЧАР-ОГЛЕД </a:t>
          </a:r>
          <a:endParaRPr lang="sr-Latn-CS" b="1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sr-Cyrl-CS" b="1" dirty="0" smtClean="0">
              <a:latin typeface="Arial" pitchFamily="34" charset="0"/>
              <a:cs typeface="Arial" pitchFamily="34" charset="0"/>
            </a:rPr>
            <a:t>(4 год. 24  ученика)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9FCE013-EA1F-4C4E-8B49-A28A3DEB3F66}" type="parTrans" cxnId="{96FB2FC4-DF66-4BD3-B942-97088795ED70}">
      <dgm:prSet/>
      <dgm:spPr/>
      <dgm:t>
        <a:bodyPr/>
        <a:lstStyle/>
        <a:p>
          <a:endParaRPr lang="sr-Latn-CS"/>
        </a:p>
      </dgm:t>
    </dgm:pt>
    <dgm:pt modelId="{C9A04BCD-03D0-4BB5-B87D-4B4FB4058D24}" type="sibTrans" cxnId="{96FB2FC4-DF66-4BD3-B942-97088795ED70}">
      <dgm:prSet/>
      <dgm:spPr/>
      <dgm:t>
        <a:bodyPr/>
        <a:lstStyle/>
        <a:p>
          <a:endParaRPr lang="sr-Latn-CS"/>
        </a:p>
      </dgm:t>
    </dgm:pt>
    <dgm:pt modelId="{E1C8FC4C-2A3E-49A6-A864-E7BC54BBB6F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ctr">
            <a:spcAft>
              <a:spcPts val="0"/>
            </a:spcAft>
          </a:pPr>
          <a:r>
            <a:rPr lang="sr-Cyrl-CS" sz="1200" b="1" dirty="0" smtClean="0">
              <a:latin typeface="Arial" pitchFamily="34" charset="0"/>
              <a:cs typeface="Arial" pitchFamily="34" charset="0"/>
            </a:rPr>
            <a:t>ТЕХНИЧАР ЗА ИНДУСТРИЈСКУ ФАРМАЦЕУТСКУ ТЕХНОЛОГИЈУ </a:t>
          </a:r>
          <a:endParaRPr lang="sr-Latn-CS" sz="1200" b="1" dirty="0" smtClean="0">
            <a:latin typeface="Arial" pitchFamily="34" charset="0"/>
            <a:cs typeface="Arial" pitchFamily="34" charset="0"/>
          </a:endParaRPr>
        </a:p>
        <a:p>
          <a:pPr algn="ctr">
            <a:spcAft>
              <a:spcPts val="0"/>
            </a:spcAft>
          </a:pPr>
          <a:r>
            <a:rPr lang="sr-Cyrl-CS" sz="1200" b="1" dirty="0" smtClean="0">
              <a:latin typeface="Arial" pitchFamily="34" charset="0"/>
              <a:cs typeface="Arial" pitchFamily="34" charset="0"/>
            </a:rPr>
            <a:t>(4 ГОД. 30 УЧЕНИКА) </a:t>
          </a:r>
          <a:endParaRPr lang="sr-Latn-C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2CD2D87-09F6-40DC-A5AF-7425595EBECF}" type="parTrans" cxnId="{2C6FA9FC-DFE4-4AB9-B41B-1FB29B6D3A42}">
      <dgm:prSet/>
      <dgm:spPr/>
      <dgm:t>
        <a:bodyPr/>
        <a:lstStyle/>
        <a:p>
          <a:endParaRPr lang="sr-Latn-CS"/>
        </a:p>
      </dgm:t>
    </dgm:pt>
    <dgm:pt modelId="{80E23FFA-0AFD-4C54-9E28-1C9A1FBBD360}" type="sibTrans" cxnId="{2C6FA9FC-DFE4-4AB9-B41B-1FB29B6D3A42}">
      <dgm:prSet/>
      <dgm:spPr/>
      <dgm:t>
        <a:bodyPr/>
        <a:lstStyle/>
        <a:p>
          <a:endParaRPr lang="sr-Latn-CS"/>
        </a:p>
      </dgm:t>
    </dgm:pt>
    <dgm:pt modelId="{4C3A883E-8B2E-48BB-9E42-DB2F440331B9}">
      <dgm:prSet phldrT="[Text]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b="1" dirty="0" smtClean="0">
              <a:latin typeface="Arial" pitchFamily="34" charset="0"/>
              <a:cs typeface="Arial" pitchFamily="34" charset="0"/>
            </a:rPr>
            <a:t>ГЕОДЕТСКИ ТЕХНИЧАР-ГЕОМЕТАР </a:t>
          </a:r>
          <a:endParaRPr lang="sr-Latn-CS" b="1" dirty="0" smtClean="0">
            <a:latin typeface="Arial" pitchFamily="34" charset="0"/>
            <a:cs typeface="Arial" pitchFamily="34" charset="0"/>
          </a:endParaRPr>
        </a:p>
        <a:p>
          <a:pPr algn="ctr"/>
          <a:r>
            <a:rPr lang="sr-Cyrl-CS" b="1" dirty="0" smtClean="0">
              <a:latin typeface="Arial" pitchFamily="34" charset="0"/>
              <a:cs typeface="Arial" pitchFamily="34" charset="0"/>
            </a:rPr>
            <a:t>(4 ГОД. 30 УЧЕНИКА) 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B920DC4-765C-4DB0-8A46-8B5626AD89B1}" type="parTrans" cxnId="{460EA9A9-7FE6-459F-BE3B-4C0799D2F62A}">
      <dgm:prSet/>
      <dgm:spPr/>
      <dgm:t>
        <a:bodyPr/>
        <a:lstStyle/>
        <a:p>
          <a:endParaRPr lang="sr-Latn-CS"/>
        </a:p>
      </dgm:t>
    </dgm:pt>
    <dgm:pt modelId="{0668EF67-1D70-482C-B3C0-ECF22DE3979B}" type="sibTrans" cxnId="{460EA9A9-7FE6-459F-BE3B-4C0799D2F62A}">
      <dgm:prSet/>
      <dgm:spPr/>
      <dgm:t>
        <a:bodyPr/>
        <a:lstStyle/>
        <a:p>
          <a:endParaRPr lang="sr-Latn-CS"/>
        </a:p>
      </dgm:t>
    </dgm:pt>
    <dgm:pt modelId="{B5A8EADF-5A97-48D1-A25A-5F2A3902E899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sr-Cyrl-CS" sz="16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ГЕОДЕЗИЈА И ГРАЂЕВИНАРСТВО</a:t>
          </a:r>
          <a:endParaRPr lang="sr-Cyrl-CS" sz="1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0FD4CF4A-E720-4510-BCEF-8DEE3B14A122}" type="parTrans" cxnId="{0B9CBD70-982B-4D83-A5D6-DBA242D4F9B4}">
      <dgm:prSet/>
      <dgm:spPr/>
      <dgm:t>
        <a:bodyPr/>
        <a:lstStyle/>
        <a:p>
          <a:endParaRPr lang="en-US"/>
        </a:p>
      </dgm:t>
    </dgm:pt>
    <dgm:pt modelId="{3E0DCCF3-2CBC-4A76-9546-A047082E9676}" type="sibTrans" cxnId="{0B9CBD70-982B-4D83-A5D6-DBA242D4F9B4}">
      <dgm:prSet/>
      <dgm:spPr/>
      <dgm:t>
        <a:bodyPr/>
        <a:lstStyle/>
        <a:p>
          <a:endParaRPr lang="en-US"/>
        </a:p>
      </dgm:t>
    </dgm:pt>
    <dgm:pt modelId="{E7608F2E-39C2-4703-9D61-2A952256850B}" type="pres">
      <dgm:prSet presAssocID="{9F5D4DDE-F36F-44D2-8D08-0EBF7142E38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63D385-3B87-435C-BC49-A4714178F215}" type="pres">
      <dgm:prSet presAssocID="{6A75EC66-EB54-4241-8FFF-25F9A85B0C98}" presName="comp" presStyleCnt="0"/>
      <dgm:spPr/>
    </dgm:pt>
    <dgm:pt modelId="{50E5BB79-38E3-4922-A608-AA847DD44753}" type="pres">
      <dgm:prSet presAssocID="{6A75EC66-EB54-4241-8FFF-25F9A85B0C98}" presName="box" presStyleLbl="node1" presStyleIdx="0" presStyleCnt="7"/>
      <dgm:spPr/>
      <dgm:t>
        <a:bodyPr/>
        <a:lstStyle/>
        <a:p>
          <a:endParaRPr lang="sr-Latn-CS"/>
        </a:p>
      </dgm:t>
    </dgm:pt>
    <dgm:pt modelId="{1DA2D5B6-F6BD-4F8A-B84F-3E72EEA0F2E7}" type="pres">
      <dgm:prSet presAssocID="{6A75EC66-EB54-4241-8FFF-25F9A85B0C98}" presName="img" presStyleLbl="fgImgPlace1" presStyleIdx="0" presStyleCnt="7" custLinFactNeighborX="962" custLinFactNeighborY="1786"/>
      <dgm:spPr>
        <a:prstGeom prst="smileyFace">
          <a:avLst/>
        </a:prstGeom>
      </dgm:spPr>
    </dgm:pt>
    <dgm:pt modelId="{5577D6A1-DE6B-4E66-A887-3F829DE37C36}" type="pres">
      <dgm:prSet presAssocID="{6A75EC66-EB54-4241-8FFF-25F9A85B0C98}" presName="text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5CD6E6E9-3971-47A7-8900-116AB1E73B76}" type="pres">
      <dgm:prSet presAssocID="{15BA79F5-CF78-4446-8C5F-695758AA51DD}" presName="spacer" presStyleCnt="0"/>
      <dgm:spPr/>
    </dgm:pt>
    <dgm:pt modelId="{CECAD87B-BD0D-4358-80AF-82C52253C9E5}" type="pres">
      <dgm:prSet presAssocID="{F7CB12DD-1FA2-461C-B4AE-F372E2FF63A4}" presName="comp" presStyleCnt="0"/>
      <dgm:spPr/>
    </dgm:pt>
    <dgm:pt modelId="{C99881FB-E125-4287-9C6D-7D9902825248}" type="pres">
      <dgm:prSet presAssocID="{F7CB12DD-1FA2-461C-B4AE-F372E2FF63A4}" presName="box" presStyleLbl="node1" presStyleIdx="1" presStyleCnt="7" custLinFactNeighborX="1538" custLinFactNeighborY="-7142"/>
      <dgm:spPr/>
      <dgm:t>
        <a:bodyPr/>
        <a:lstStyle/>
        <a:p>
          <a:endParaRPr lang="sr-Latn-CS"/>
        </a:p>
      </dgm:t>
    </dgm:pt>
    <dgm:pt modelId="{4A96D153-CCAD-42B0-A344-0BD308B3A15B}" type="pres">
      <dgm:prSet presAssocID="{F7CB12DD-1FA2-461C-B4AE-F372E2FF63A4}" presName="img" presStyleLbl="fgImgPlace1" presStyleIdx="1" presStyleCnt="7"/>
      <dgm:spPr>
        <a:prstGeom prst="smileyFace">
          <a:avLst/>
        </a:prstGeom>
      </dgm:spPr>
    </dgm:pt>
    <dgm:pt modelId="{A7D3E997-A7BD-447C-A687-2FB8349565A6}" type="pres">
      <dgm:prSet presAssocID="{F7CB12DD-1FA2-461C-B4AE-F372E2FF63A4}" presName="text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E605A7E9-5E7D-4673-8A35-F01214AD10C9}" type="pres">
      <dgm:prSet presAssocID="{CD513526-C0ED-4C01-A4D9-E7275E666386}" presName="spacer" presStyleCnt="0"/>
      <dgm:spPr/>
    </dgm:pt>
    <dgm:pt modelId="{A1A25339-728D-4F7C-9586-87E298432466}" type="pres">
      <dgm:prSet presAssocID="{E1C8FC4C-2A3E-49A6-A864-E7BC54BBB6F0}" presName="comp" presStyleCnt="0"/>
      <dgm:spPr/>
    </dgm:pt>
    <dgm:pt modelId="{47557B9D-2AEC-4D66-914A-9131DDD6B85A}" type="pres">
      <dgm:prSet presAssocID="{E1C8FC4C-2A3E-49A6-A864-E7BC54BBB6F0}" presName="box" presStyleLbl="node1" presStyleIdx="2" presStyleCnt="7" custLinFactNeighborX="1538" custLinFactNeighborY="-7142"/>
      <dgm:spPr/>
      <dgm:t>
        <a:bodyPr/>
        <a:lstStyle/>
        <a:p>
          <a:endParaRPr lang="sr-Latn-CS"/>
        </a:p>
      </dgm:t>
    </dgm:pt>
    <dgm:pt modelId="{B1EFAF29-84B4-4DCD-BD2B-A6B248E47D5D}" type="pres">
      <dgm:prSet presAssocID="{E1C8FC4C-2A3E-49A6-A864-E7BC54BBB6F0}" presName="img" presStyleLbl="fgImgPlace1" presStyleIdx="2" presStyleCnt="7"/>
      <dgm:spPr>
        <a:prstGeom prst="smileyFace">
          <a:avLst/>
        </a:prstGeom>
      </dgm:spPr>
    </dgm:pt>
    <dgm:pt modelId="{2E39C611-3CB0-44AD-96FE-6E3A3BCF1528}" type="pres">
      <dgm:prSet presAssocID="{E1C8FC4C-2A3E-49A6-A864-E7BC54BBB6F0}" presName="text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5BC2E16-E42D-4891-8412-38DACE01E0FC}" type="pres">
      <dgm:prSet presAssocID="{80E23FFA-0AFD-4C54-9E28-1C9A1FBBD360}" presName="spacer" presStyleCnt="0"/>
      <dgm:spPr/>
    </dgm:pt>
    <dgm:pt modelId="{66DF0541-ACE8-45E9-B210-95CE1161DBE7}" type="pres">
      <dgm:prSet presAssocID="{455423A5-CEDB-463A-AAC4-203E4D85BB09}" presName="comp" presStyleCnt="0"/>
      <dgm:spPr/>
    </dgm:pt>
    <dgm:pt modelId="{AC4BF617-02A9-493E-8D5F-D2FA831A33E6}" type="pres">
      <dgm:prSet presAssocID="{455423A5-CEDB-463A-AAC4-203E4D85BB09}" presName="box" presStyleLbl="node1" presStyleIdx="3" presStyleCnt="7" custLinFactNeighborY="-10592"/>
      <dgm:spPr/>
      <dgm:t>
        <a:bodyPr/>
        <a:lstStyle/>
        <a:p>
          <a:endParaRPr lang="sr-Latn-CS"/>
        </a:p>
      </dgm:t>
    </dgm:pt>
    <dgm:pt modelId="{D048FAB6-41FA-4E52-85B9-F23A8A904093}" type="pres">
      <dgm:prSet presAssocID="{455423A5-CEDB-463A-AAC4-203E4D85BB09}" presName="img" presStyleLbl="fgImgPlace1" presStyleIdx="3" presStyleCnt="7"/>
      <dgm:spPr>
        <a:prstGeom prst="smileyFace">
          <a:avLst/>
        </a:prstGeom>
      </dgm:spPr>
      <dgm:t>
        <a:bodyPr/>
        <a:lstStyle/>
        <a:p>
          <a:endParaRPr lang="sr-Latn-CS"/>
        </a:p>
      </dgm:t>
    </dgm:pt>
    <dgm:pt modelId="{6AF441D6-A2E6-47BD-A3E4-ECD2B2C0515D}" type="pres">
      <dgm:prSet presAssocID="{455423A5-CEDB-463A-AAC4-203E4D85BB09}" presName="text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24C6D54-AB70-4B71-A7D1-0B5451B24626}" type="pres">
      <dgm:prSet presAssocID="{7547E4B7-03C6-4573-A751-51C5AE412A2A}" presName="spacer" presStyleCnt="0"/>
      <dgm:spPr/>
    </dgm:pt>
    <dgm:pt modelId="{372CA67F-6985-450D-B6C5-C7B9DB89DD83}" type="pres">
      <dgm:prSet presAssocID="{B5A8EADF-5A97-48D1-A25A-5F2A3902E899}" presName="comp" presStyleCnt="0"/>
      <dgm:spPr/>
    </dgm:pt>
    <dgm:pt modelId="{0A478695-A126-4C49-B3D0-2BE54B67D010}" type="pres">
      <dgm:prSet presAssocID="{B5A8EADF-5A97-48D1-A25A-5F2A3902E899}" presName="box" presStyleLbl="node1" presStyleIdx="4" presStyleCnt="7" custLinFactNeighborY="1639"/>
      <dgm:spPr/>
      <dgm:t>
        <a:bodyPr/>
        <a:lstStyle/>
        <a:p>
          <a:endParaRPr lang="en-US"/>
        </a:p>
      </dgm:t>
    </dgm:pt>
    <dgm:pt modelId="{20EE5DA9-A78C-4DDB-8C3A-314EA2E33B86}" type="pres">
      <dgm:prSet presAssocID="{B5A8EADF-5A97-48D1-A25A-5F2A3902E899}" presName="img" presStyleLbl="fgImgPlace1" presStyleIdx="4" presStyleCnt="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sr-Latn-CS"/>
        </a:p>
      </dgm:t>
    </dgm:pt>
    <dgm:pt modelId="{ACD2B483-B257-4986-8A25-D3025032EF11}" type="pres">
      <dgm:prSet presAssocID="{B5A8EADF-5A97-48D1-A25A-5F2A3902E899}" presName="text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64FBE3-4302-48FE-A921-8540B3CE9DC8}" type="pres">
      <dgm:prSet presAssocID="{3E0DCCF3-2CBC-4A76-9546-A047082E9676}" presName="spacer" presStyleCnt="0"/>
      <dgm:spPr/>
    </dgm:pt>
    <dgm:pt modelId="{ADC23839-D487-4765-8FFF-62DAB99D9E15}" type="pres">
      <dgm:prSet presAssocID="{85B4756F-E22D-407B-8839-34BD51104936}" presName="comp" presStyleCnt="0"/>
      <dgm:spPr/>
    </dgm:pt>
    <dgm:pt modelId="{640F8E61-4F3A-4533-BA96-7F43040FEFEC}" type="pres">
      <dgm:prSet presAssocID="{85B4756F-E22D-407B-8839-34BD51104936}" presName="box" presStyleLbl="node1" presStyleIdx="5" presStyleCnt="7" custLinFactNeighborY="10302"/>
      <dgm:spPr/>
      <dgm:t>
        <a:bodyPr/>
        <a:lstStyle/>
        <a:p>
          <a:endParaRPr lang="sr-Latn-CS"/>
        </a:p>
      </dgm:t>
    </dgm:pt>
    <dgm:pt modelId="{8856C187-9C3B-40D2-9919-5121972EAF01}" type="pres">
      <dgm:prSet presAssocID="{85B4756F-E22D-407B-8839-34BD51104936}" presName="img" presStyleLbl="fgImgPlace1" presStyleIdx="5" presStyleCnt="7"/>
      <dgm:spPr>
        <a:prstGeom prst="smileyFace">
          <a:avLst/>
        </a:prstGeom>
      </dgm:spPr>
    </dgm:pt>
    <dgm:pt modelId="{6E5928FB-070D-4687-9F9D-5198B4D504ED}" type="pres">
      <dgm:prSet presAssocID="{85B4756F-E22D-407B-8839-34BD51104936}" presName="text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40BE8FE-F71A-44A1-BCA9-1B4AD2966FF8}" type="pres">
      <dgm:prSet presAssocID="{C9A04BCD-03D0-4BB5-B87D-4B4FB4058D24}" presName="spacer" presStyleCnt="0"/>
      <dgm:spPr/>
    </dgm:pt>
    <dgm:pt modelId="{5677E94F-601D-49C4-968A-1BB770145E39}" type="pres">
      <dgm:prSet presAssocID="{4C3A883E-8B2E-48BB-9E42-DB2F440331B9}" presName="comp" presStyleCnt="0"/>
      <dgm:spPr/>
    </dgm:pt>
    <dgm:pt modelId="{96733D2B-D86C-4B03-80CB-115200C85F77}" type="pres">
      <dgm:prSet presAssocID="{4C3A883E-8B2E-48BB-9E42-DB2F440331B9}" presName="box" presStyleLbl="node1" presStyleIdx="6" presStyleCnt="7" custLinFactNeighborY="7366"/>
      <dgm:spPr/>
      <dgm:t>
        <a:bodyPr/>
        <a:lstStyle/>
        <a:p>
          <a:endParaRPr lang="sr-Latn-CS"/>
        </a:p>
      </dgm:t>
    </dgm:pt>
    <dgm:pt modelId="{783F1166-6385-4F75-B15C-79D4017A771C}" type="pres">
      <dgm:prSet presAssocID="{4C3A883E-8B2E-48BB-9E42-DB2F440331B9}" presName="img" presStyleLbl="fgImgPlace1" presStyleIdx="6" presStyleCnt="7"/>
      <dgm:spPr>
        <a:prstGeom prst="smileyFace">
          <a:avLst/>
        </a:prstGeom>
      </dgm:spPr>
    </dgm:pt>
    <dgm:pt modelId="{2F60D22A-8461-422F-8172-DE8007AF3BD0}" type="pres">
      <dgm:prSet presAssocID="{4C3A883E-8B2E-48BB-9E42-DB2F440331B9}" presName="text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C8669F3D-03B1-4746-98F9-C48CB36E3B4B}" type="presOf" srcId="{B5A8EADF-5A97-48D1-A25A-5F2A3902E899}" destId="{0A478695-A126-4C49-B3D0-2BE54B67D010}" srcOrd="0" destOrd="0" presId="urn:microsoft.com/office/officeart/2005/8/layout/vList4"/>
    <dgm:cxn modelId="{0B9CBD70-982B-4D83-A5D6-DBA242D4F9B4}" srcId="{9F5D4DDE-F36F-44D2-8D08-0EBF7142E380}" destId="{B5A8EADF-5A97-48D1-A25A-5F2A3902E899}" srcOrd="4" destOrd="0" parTransId="{0FD4CF4A-E720-4510-BCEF-8DEE3B14A122}" sibTransId="{3E0DCCF3-2CBC-4A76-9546-A047082E9676}"/>
    <dgm:cxn modelId="{7533DD06-0F28-4F9B-9573-476BE8E6AC9D}" type="presOf" srcId="{6A75EC66-EB54-4241-8FFF-25F9A85B0C98}" destId="{50E5BB79-38E3-4922-A608-AA847DD44753}" srcOrd="0" destOrd="0" presId="urn:microsoft.com/office/officeart/2005/8/layout/vList4"/>
    <dgm:cxn modelId="{653C2326-A632-45D1-8838-32E9BEEDA9D4}" type="presOf" srcId="{455423A5-CEDB-463A-AAC4-203E4D85BB09}" destId="{AC4BF617-02A9-493E-8D5F-D2FA831A33E6}" srcOrd="0" destOrd="0" presId="urn:microsoft.com/office/officeart/2005/8/layout/vList4"/>
    <dgm:cxn modelId="{2C6FA9FC-DFE4-4AB9-B41B-1FB29B6D3A42}" srcId="{9F5D4DDE-F36F-44D2-8D08-0EBF7142E380}" destId="{E1C8FC4C-2A3E-49A6-A864-E7BC54BBB6F0}" srcOrd="2" destOrd="0" parTransId="{C2CD2D87-09F6-40DC-A5AF-7425595EBECF}" sibTransId="{80E23FFA-0AFD-4C54-9E28-1C9A1FBBD360}"/>
    <dgm:cxn modelId="{C28BCF63-AE35-48C9-9A42-2B0CA36E55B2}" type="presOf" srcId="{B5A8EADF-5A97-48D1-A25A-5F2A3902E899}" destId="{ACD2B483-B257-4986-8A25-D3025032EF11}" srcOrd="1" destOrd="0" presId="urn:microsoft.com/office/officeart/2005/8/layout/vList4"/>
    <dgm:cxn modelId="{C8B35B12-5E44-4809-BB91-5E598B8BE928}" srcId="{9F5D4DDE-F36F-44D2-8D08-0EBF7142E380}" destId="{F7CB12DD-1FA2-461C-B4AE-F372E2FF63A4}" srcOrd="1" destOrd="0" parTransId="{39688ADE-B232-427A-878D-571DF219A4C2}" sibTransId="{CD513526-C0ED-4C01-A4D9-E7275E666386}"/>
    <dgm:cxn modelId="{6182E6D0-0689-4A4C-A7BF-381AED21D680}" type="presOf" srcId="{6A75EC66-EB54-4241-8FFF-25F9A85B0C98}" destId="{5577D6A1-DE6B-4E66-A887-3F829DE37C36}" srcOrd="1" destOrd="0" presId="urn:microsoft.com/office/officeart/2005/8/layout/vList4"/>
    <dgm:cxn modelId="{D9C099FC-89AB-41C8-B02F-099EAA79531B}" type="presOf" srcId="{455423A5-CEDB-463A-AAC4-203E4D85BB09}" destId="{6AF441D6-A2E6-47BD-A3E4-ECD2B2C0515D}" srcOrd="1" destOrd="0" presId="urn:microsoft.com/office/officeart/2005/8/layout/vList4"/>
    <dgm:cxn modelId="{EDB0E4CE-81A4-46D3-9BFF-D9214F5FEF07}" type="presOf" srcId="{4C3A883E-8B2E-48BB-9E42-DB2F440331B9}" destId="{2F60D22A-8461-422F-8172-DE8007AF3BD0}" srcOrd="1" destOrd="0" presId="urn:microsoft.com/office/officeart/2005/8/layout/vList4"/>
    <dgm:cxn modelId="{460EA9A9-7FE6-459F-BE3B-4C0799D2F62A}" srcId="{9F5D4DDE-F36F-44D2-8D08-0EBF7142E380}" destId="{4C3A883E-8B2E-48BB-9E42-DB2F440331B9}" srcOrd="6" destOrd="0" parTransId="{0B920DC4-765C-4DB0-8A46-8B5626AD89B1}" sibTransId="{0668EF67-1D70-482C-B3C0-ECF22DE3979B}"/>
    <dgm:cxn modelId="{317FA0C2-FADB-4A86-BB47-87C20260399B}" srcId="{9F5D4DDE-F36F-44D2-8D08-0EBF7142E380}" destId="{455423A5-CEDB-463A-AAC4-203E4D85BB09}" srcOrd="3" destOrd="0" parTransId="{C095DF84-8364-4B8F-B28C-E84C4A41CF2B}" sibTransId="{7547E4B7-03C6-4573-A751-51C5AE412A2A}"/>
    <dgm:cxn modelId="{78E5C209-FD0E-4BBF-8F96-A18EFE2633B6}" type="presOf" srcId="{E1C8FC4C-2A3E-49A6-A864-E7BC54BBB6F0}" destId="{2E39C611-3CB0-44AD-96FE-6E3A3BCF1528}" srcOrd="1" destOrd="0" presId="urn:microsoft.com/office/officeart/2005/8/layout/vList4"/>
    <dgm:cxn modelId="{957954CE-186C-49F9-B271-1A3106F72843}" type="presOf" srcId="{85B4756F-E22D-407B-8839-34BD51104936}" destId="{640F8E61-4F3A-4533-BA96-7F43040FEFEC}" srcOrd="0" destOrd="0" presId="urn:microsoft.com/office/officeart/2005/8/layout/vList4"/>
    <dgm:cxn modelId="{E9119D3C-97A4-4DE6-8A18-2FFD0B14E9C8}" type="presOf" srcId="{E1C8FC4C-2A3E-49A6-A864-E7BC54BBB6F0}" destId="{47557B9D-2AEC-4D66-914A-9131DDD6B85A}" srcOrd="0" destOrd="0" presId="urn:microsoft.com/office/officeart/2005/8/layout/vList4"/>
    <dgm:cxn modelId="{80A5FB03-434D-4F3A-B805-3DDA63F3E076}" type="presOf" srcId="{F7CB12DD-1FA2-461C-B4AE-F372E2FF63A4}" destId="{A7D3E997-A7BD-447C-A687-2FB8349565A6}" srcOrd="1" destOrd="0" presId="urn:microsoft.com/office/officeart/2005/8/layout/vList4"/>
    <dgm:cxn modelId="{4714B7B3-EAC9-47F7-B48D-DD48324F8CB1}" type="presOf" srcId="{F7CB12DD-1FA2-461C-B4AE-F372E2FF63A4}" destId="{C99881FB-E125-4287-9C6D-7D9902825248}" srcOrd="0" destOrd="0" presId="urn:microsoft.com/office/officeart/2005/8/layout/vList4"/>
    <dgm:cxn modelId="{E84E4487-253D-4E3D-AA9D-87382D56E686}" srcId="{9F5D4DDE-F36F-44D2-8D08-0EBF7142E380}" destId="{6A75EC66-EB54-4241-8FFF-25F9A85B0C98}" srcOrd="0" destOrd="0" parTransId="{1957131A-E5F3-45FF-B788-E03DD30EC771}" sibTransId="{15BA79F5-CF78-4446-8C5F-695758AA51DD}"/>
    <dgm:cxn modelId="{B88E02FF-891C-4843-AD15-342200834179}" type="presOf" srcId="{85B4756F-E22D-407B-8839-34BD51104936}" destId="{6E5928FB-070D-4687-9F9D-5198B4D504ED}" srcOrd="1" destOrd="0" presId="urn:microsoft.com/office/officeart/2005/8/layout/vList4"/>
    <dgm:cxn modelId="{B585613A-E743-4D32-BB80-2BBFA475B3AB}" type="presOf" srcId="{9F5D4DDE-F36F-44D2-8D08-0EBF7142E380}" destId="{E7608F2E-39C2-4703-9D61-2A952256850B}" srcOrd="0" destOrd="0" presId="urn:microsoft.com/office/officeart/2005/8/layout/vList4"/>
    <dgm:cxn modelId="{96FB2FC4-DF66-4BD3-B942-97088795ED70}" srcId="{9F5D4DDE-F36F-44D2-8D08-0EBF7142E380}" destId="{85B4756F-E22D-407B-8839-34BD51104936}" srcOrd="5" destOrd="0" parTransId="{A9FCE013-EA1F-4C4E-8B49-A28A3DEB3F66}" sibTransId="{C9A04BCD-03D0-4BB5-B87D-4B4FB4058D24}"/>
    <dgm:cxn modelId="{78BFE121-0741-4E03-A971-AC841EED0CD2}" type="presOf" srcId="{4C3A883E-8B2E-48BB-9E42-DB2F440331B9}" destId="{96733D2B-D86C-4B03-80CB-115200C85F77}" srcOrd="0" destOrd="0" presId="urn:microsoft.com/office/officeart/2005/8/layout/vList4"/>
    <dgm:cxn modelId="{A3E4F5F9-031E-4DE2-923D-D95B3BF36D4F}" type="presParOf" srcId="{E7608F2E-39C2-4703-9D61-2A952256850B}" destId="{A663D385-3B87-435C-BC49-A4714178F215}" srcOrd="0" destOrd="0" presId="urn:microsoft.com/office/officeart/2005/8/layout/vList4"/>
    <dgm:cxn modelId="{E9831E8A-728F-4CF1-ADDE-C048244EFE32}" type="presParOf" srcId="{A663D385-3B87-435C-BC49-A4714178F215}" destId="{50E5BB79-38E3-4922-A608-AA847DD44753}" srcOrd="0" destOrd="0" presId="urn:microsoft.com/office/officeart/2005/8/layout/vList4"/>
    <dgm:cxn modelId="{D1EC2809-A65A-4BFC-9F03-683CD5CEC208}" type="presParOf" srcId="{A663D385-3B87-435C-BC49-A4714178F215}" destId="{1DA2D5B6-F6BD-4F8A-B84F-3E72EEA0F2E7}" srcOrd="1" destOrd="0" presId="urn:microsoft.com/office/officeart/2005/8/layout/vList4"/>
    <dgm:cxn modelId="{5A8F108D-DA13-4E8B-ACDB-533ED9EF0D2E}" type="presParOf" srcId="{A663D385-3B87-435C-BC49-A4714178F215}" destId="{5577D6A1-DE6B-4E66-A887-3F829DE37C36}" srcOrd="2" destOrd="0" presId="urn:microsoft.com/office/officeart/2005/8/layout/vList4"/>
    <dgm:cxn modelId="{CF32B5A7-1324-4093-A380-49A719998329}" type="presParOf" srcId="{E7608F2E-39C2-4703-9D61-2A952256850B}" destId="{5CD6E6E9-3971-47A7-8900-116AB1E73B76}" srcOrd="1" destOrd="0" presId="urn:microsoft.com/office/officeart/2005/8/layout/vList4"/>
    <dgm:cxn modelId="{4C198201-250E-4905-91FF-E3B84516EAAA}" type="presParOf" srcId="{E7608F2E-39C2-4703-9D61-2A952256850B}" destId="{CECAD87B-BD0D-4358-80AF-82C52253C9E5}" srcOrd="2" destOrd="0" presId="urn:microsoft.com/office/officeart/2005/8/layout/vList4"/>
    <dgm:cxn modelId="{DECD5794-BEDB-429B-A8CF-3D2750D8E28E}" type="presParOf" srcId="{CECAD87B-BD0D-4358-80AF-82C52253C9E5}" destId="{C99881FB-E125-4287-9C6D-7D9902825248}" srcOrd="0" destOrd="0" presId="urn:microsoft.com/office/officeart/2005/8/layout/vList4"/>
    <dgm:cxn modelId="{999B4B72-8423-495C-9280-C21FA55BAEF7}" type="presParOf" srcId="{CECAD87B-BD0D-4358-80AF-82C52253C9E5}" destId="{4A96D153-CCAD-42B0-A344-0BD308B3A15B}" srcOrd="1" destOrd="0" presId="urn:microsoft.com/office/officeart/2005/8/layout/vList4"/>
    <dgm:cxn modelId="{34F5BA17-81CB-4684-B196-E7CA5CBBA6DE}" type="presParOf" srcId="{CECAD87B-BD0D-4358-80AF-82C52253C9E5}" destId="{A7D3E997-A7BD-447C-A687-2FB8349565A6}" srcOrd="2" destOrd="0" presId="urn:microsoft.com/office/officeart/2005/8/layout/vList4"/>
    <dgm:cxn modelId="{1EFE2D1D-DA31-4A19-A71D-98813071E8A7}" type="presParOf" srcId="{E7608F2E-39C2-4703-9D61-2A952256850B}" destId="{E605A7E9-5E7D-4673-8A35-F01214AD10C9}" srcOrd="3" destOrd="0" presId="urn:microsoft.com/office/officeart/2005/8/layout/vList4"/>
    <dgm:cxn modelId="{152E391D-F34F-47F9-9AE9-5DCDC82E64B4}" type="presParOf" srcId="{E7608F2E-39C2-4703-9D61-2A952256850B}" destId="{A1A25339-728D-4F7C-9586-87E298432466}" srcOrd="4" destOrd="0" presId="urn:microsoft.com/office/officeart/2005/8/layout/vList4"/>
    <dgm:cxn modelId="{D5D1C962-3DC8-4AF9-AD31-9D99A202EF45}" type="presParOf" srcId="{A1A25339-728D-4F7C-9586-87E298432466}" destId="{47557B9D-2AEC-4D66-914A-9131DDD6B85A}" srcOrd="0" destOrd="0" presId="urn:microsoft.com/office/officeart/2005/8/layout/vList4"/>
    <dgm:cxn modelId="{330CE4B9-3674-483B-8D9D-82B90449E8F6}" type="presParOf" srcId="{A1A25339-728D-4F7C-9586-87E298432466}" destId="{B1EFAF29-84B4-4DCD-BD2B-A6B248E47D5D}" srcOrd="1" destOrd="0" presId="urn:microsoft.com/office/officeart/2005/8/layout/vList4"/>
    <dgm:cxn modelId="{984C3E1B-E672-4843-872F-E042BACDFB86}" type="presParOf" srcId="{A1A25339-728D-4F7C-9586-87E298432466}" destId="{2E39C611-3CB0-44AD-96FE-6E3A3BCF1528}" srcOrd="2" destOrd="0" presId="urn:microsoft.com/office/officeart/2005/8/layout/vList4"/>
    <dgm:cxn modelId="{77DAE0C0-A10B-429C-B43B-C6B04AF6EFB2}" type="presParOf" srcId="{E7608F2E-39C2-4703-9D61-2A952256850B}" destId="{75BC2E16-E42D-4891-8412-38DACE01E0FC}" srcOrd="5" destOrd="0" presId="urn:microsoft.com/office/officeart/2005/8/layout/vList4"/>
    <dgm:cxn modelId="{A79CE92D-675E-4179-8BBE-5D5B6248FEED}" type="presParOf" srcId="{E7608F2E-39C2-4703-9D61-2A952256850B}" destId="{66DF0541-ACE8-45E9-B210-95CE1161DBE7}" srcOrd="6" destOrd="0" presId="urn:microsoft.com/office/officeart/2005/8/layout/vList4"/>
    <dgm:cxn modelId="{BDEA845D-38FE-44EE-82A7-F9C3A5F43134}" type="presParOf" srcId="{66DF0541-ACE8-45E9-B210-95CE1161DBE7}" destId="{AC4BF617-02A9-493E-8D5F-D2FA831A33E6}" srcOrd="0" destOrd="0" presId="urn:microsoft.com/office/officeart/2005/8/layout/vList4"/>
    <dgm:cxn modelId="{D98055B5-D53F-4777-A0EE-64D85904ECD2}" type="presParOf" srcId="{66DF0541-ACE8-45E9-B210-95CE1161DBE7}" destId="{D048FAB6-41FA-4E52-85B9-F23A8A904093}" srcOrd="1" destOrd="0" presId="urn:microsoft.com/office/officeart/2005/8/layout/vList4"/>
    <dgm:cxn modelId="{272896F1-6F1D-41CD-857A-B4B19C62F58A}" type="presParOf" srcId="{66DF0541-ACE8-45E9-B210-95CE1161DBE7}" destId="{6AF441D6-A2E6-47BD-A3E4-ECD2B2C0515D}" srcOrd="2" destOrd="0" presId="urn:microsoft.com/office/officeart/2005/8/layout/vList4"/>
    <dgm:cxn modelId="{E0D57F4C-15AF-4B7C-B0BC-F85B571389D1}" type="presParOf" srcId="{E7608F2E-39C2-4703-9D61-2A952256850B}" destId="{324C6D54-AB70-4B71-A7D1-0B5451B24626}" srcOrd="7" destOrd="0" presId="urn:microsoft.com/office/officeart/2005/8/layout/vList4"/>
    <dgm:cxn modelId="{B6071A52-DDC6-43D2-84A2-B6C444C9CC26}" type="presParOf" srcId="{E7608F2E-39C2-4703-9D61-2A952256850B}" destId="{372CA67F-6985-450D-B6C5-C7B9DB89DD83}" srcOrd="8" destOrd="0" presId="urn:microsoft.com/office/officeart/2005/8/layout/vList4"/>
    <dgm:cxn modelId="{FA2BAF0D-AAFB-40B2-A6B0-708EF5058F6E}" type="presParOf" srcId="{372CA67F-6985-450D-B6C5-C7B9DB89DD83}" destId="{0A478695-A126-4C49-B3D0-2BE54B67D010}" srcOrd="0" destOrd="0" presId="urn:microsoft.com/office/officeart/2005/8/layout/vList4"/>
    <dgm:cxn modelId="{A1CB53CC-4EAC-48BB-9CEB-FCE9487A0305}" type="presParOf" srcId="{372CA67F-6985-450D-B6C5-C7B9DB89DD83}" destId="{20EE5DA9-A78C-4DDB-8C3A-314EA2E33B86}" srcOrd="1" destOrd="0" presId="urn:microsoft.com/office/officeart/2005/8/layout/vList4"/>
    <dgm:cxn modelId="{121831AA-DBDC-4B20-A890-A6EBC5B6B873}" type="presParOf" srcId="{372CA67F-6985-450D-B6C5-C7B9DB89DD83}" destId="{ACD2B483-B257-4986-8A25-D3025032EF11}" srcOrd="2" destOrd="0" presId="urn:microsoft.com/office/officeart/2005/8/layout/vList4"/>
    <dgm:cxn modelId="{CFA2669D-2013-4005-B915-81A4FAB17003}" type="presParOf" srcId="{E7608F2E-39C2-4703-9D61-2A952256850B}" destId="{F964FBE3-4302-48FE-A921-8540B3CE9DC8}" srcOrd="9" destOrd="0" presId="urn:microsoft.com/office/officeart/2005/8/layout/vList4"/>
    <dgm:cxn modelId="{99555CAD-0425-4E0F-8DC5-E4B5A85AE742}" type="presParOf" srcId="{E7608F2E-39C2-4703-9D61-2A952256850B}" destId="{ADC23839-D487-4765-8FFF-62DAB99D9E15}" srcOrd="10" destOrd="0" presId="urn:microsoft.com/office/officeart/2005/8/layout/vList4"/>
    <dgm:cxn modelId="{84CF8180-F0B8-41CA-A634-66DEE6AE4C56}" type="presParOf" srcId="{ADC23839-D487-4765-8FFF-62DAB99D9E15}" destId="{640F8E61-4F3A-4533-BA96-7F43040FEFEC}" srcOrd="0" destOrd="0" presId="urn:microsoft.com/office/officeart/2005/8/layout/vList4"/>
    <dgm:cxn modelId="{721B46FD-455E-4217-A599-CC79068C1AC9}" type="presParOf" srcId="{ADC23839-D487-4765-8FFF-62DAB99D9E15}" destId="{8856C187-9C3B-40D2-9919-5121972EAF01}" srcOrd="1" destOrd="0" presId="urn:microsoft.com/office/officeart/2005/8/layout/vList4"/>
    <dgm:cxn modelId="{46EBC238-6836-4CD5-BA55-7614A3C4B224}" type="presParOf" srcId="{ADC23839-D487-4765-8FFF-62DAB99D9E15}" destId="{6E5928FB-070D-4687-9F9D-5198B4D504ED}" srcOrd="2" destOrd="0" presId="urn:microsoft.com/office/officeart/2005/8/layout/vList4"/>
    <dgm:cxn modelId="{F397A3C4-B8A9-4AB0-BE80-B9EE46278F46}" type="presParOf" srcId="{E7608F2E-39C2-4703-9D61-2A952256850B}" destId="{D40BE8FE-F71A-44A1-BCA9-1B4AD2966FF8}" srcOrd="11" destOrd="0" presId="urn:microsoft.com/office/officeart/2005/8/layout/vList4"/>
    <dgm:cxn modelId="{DF1133CC-DF88-44FD-BB23-269818A74F89}" type="presParOf" srcId="{E7608F2E-39C2-4703-9D61-2A952256850B}" destId="{5677E94F-601D-49C4-968A-1BB770145E39}" srcOrd="12" destOrd="0" presId="urn:microsoft.com/office/officeart/2005/8/layout/vList4"/>
    <dgm:cxn modelId="{D788721B-BBBE-4152-AEB3-5F27029E5238}" type="presParOf" srcId="{5677E94F-601D-49C4-968A-1BB770145E39}" destId="{96733D2B-D86C-4B03-80CB-115200C85F77}" srcOrd="0" destOrd="0" presId="urn:microsoft.com/office/officeart/2005/8/layout/vList4"/>
    <dgm:cxn modelId="{CDE27392-0B0E-4D61-8EA1-FB96E021AAB0}" type="presParOf" srcId="{5677E94F-601D-49C4-968A-1BB770145E39}" destId="{783F1166-6385-4F75-B15C-79D4017A771C}" srcOrd="1" destOrd="0" presId="urn:microsoft.com/office/officeart/2005/8/layout/vList4"/>
    <dgm:cxn modelId="{7D5778C3-BA8C-444A-89A3-DFFFD2A87F92}" type="presParOf" srcId="{5677E94F-601D-49C4-968A-1BB770145E39}" destId="{2F60D22A-8461-422F-8172-DE8007AF3BD0}" srcOrd="2" destOrd="0" presId="urn:microsoft.com/office/officeart/2005/8/layout/vList4"/>
  </dgm:cxnLst>
  <dgm:bg/>
  <dgm:whole/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A3A3057-5265-4011-BEB9-893F7371E730}" type="doc">
      <dgm:prSet loTypeId="urn:microsoft.com/office/officeart/2005/8/layout/hierarchy1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39DF9409-690B-421C-BA3A-4BBAC232127C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Музичка школа</a:t>
          </a:r>
          <a:b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</a:br>
          <a: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“ Јован Бандур”</a:t>
          </a:r>
          <a:b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</a:br>
          <a:r>
            <a:rPr lang="sr-Cyrl-CS" sz="2400" b="1" spc="3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Народног фронта 3</a:t>
          </a:r>
          <a:endParaRPr lang="en-US" sz="2400" b="1" spc="3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gm:t>
    </dgm:pt>
    <dgm:pt modelId="{5F5C3413-3B2D-4CA4-A99C-4F54FDF37B88}" type="parTrans" cxnId="{98E0A806-101B-4B35-ABFF-772F93203DF5}">
      <dgm:prSet/>
      <dgm:spPr/>
      <dgm:t>
        <a:bodyPr/>
        <a:lstStyle/>
        <a:p>
          <a:endParaRPr lang="en-US"/>
        </a:p>
      </dgm:t>
    </dgm:pt>
    <dgm:pt modelId="{B058E8F5-C56D-4F8B-A62D-DDB9511FA867}" type="sibTrans" cxnId="{98E0A806-101B-4B35-ABFF-772F93203DF5}">
      <dgm:prSet/>
      <dgm:spPr/>
      <dgm:t>
        <a:bodyPr/>
        <a:lstStyle/>
        <a:p>
          <a:endParaRPr lang="en-US"/>
        </a:p>
      </dgm:t>
    </dgm:pt>
    <dgm:pt modelId="{7EA9F726-82F0-416A-A152-8F1FB23AA6B8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МУЗИЧКИ ИЗВОЂАЧ </a:t>
          </a:r>
          <a:endParaRPr lang="sr-Latn-CS" sz="1800" b="1" dirty="0" smtClean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24  ученика)</a:t>
          </a:r>
          <a:endParaRPr lang="en-US" sz="18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35BD6A0-ACFB-45A2-8520-2DF4F471AAF1}" type="parTrans" cxnId="{0141CDC0-5028-4219-98BB-F99AB29B0526}">
      <dgm:prSet/>
      <dgm:spPr/>
      <dgm:t>
        <a:bodyPr/>
        <a:lstStyle/>
        <a:p>
          <a:endParaRPr lang="en-US"/>
        </a:p>
      </dgm:t>
    </dgm:pt>
    <dgm:pt modelId="{8B89F3D1-50F5-4901-9782-4A747BF55611}" type="sibTrans" cxnId="{0141CDC0-5028-4219-98BB-F99AB29B0526}">
      <dgm:prSet/>
      <dgm:spPr/>
      <dgm:t>
        <a:bodyPr/>
        <a:lstStyle/>
        <a:p>
          <a:endParaRPr lang="en-US"/>
        </a:p>
      </dgm:t>
    </dgm:pt>
    <dgm:pt modelId="{58F2353C-CC98-4D12-9095-B64025322BB1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sr-Latn-CS" sz="1500" b="1" dirty="0" smtClean="0">
            <a:solidFill>
              <a:srgbClr val="7030A0"/>
            </a:solidFill>
            <a:latin typeface="Arial" pitchFamily="34" charset="0"/>
            <a:cs typeface="Arial" pitchFamily="34" charset="0"/>
          </a:endParaRPr>
        </a:p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МУЗИЧКИ САРАДНИК </a:t>
          </a:r>
          <a:endParaRPr lang="sr-Latn-CS" sz="1800" b="1" dirty="0" smtClean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(4 ГОД. 16 УЧЕНИКА) </a:t>
          </a:r>
        </a:p>
        <a:p>
          <a:endParaRPr lang="en-US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7F0D4A9-95A6-4B47-B911-C2B46A393BC7}" type="parTrans" cxnId="{3C574A97-5AEC-481A-ACAE-5938E79D525E}">
      <dgm:prSet/>
      <dgm:spPr/>
      <dgm:t>
        <a:bodyPr/>
        <a:lstStyle/>
        <a:p>
          <a:endParaRPr lang="en-US"/>
        </a:p>
      </dgm:t>
    </dgm:pt>
    <dgm:pt modelId="{0B374B01-C1F0-4149-9C92-8AC63074E983}" type="sibTrans" cxnId="{3C574A97-5AEC-481A-ACAE-5938E79D525E}">
      <dgm:prSet/>
      <dgm:spPr/>
      <dgm:t>
        <a:bodyPr/>
        <a:lstStyle/>
        <a:p>
          <a:endParaRPr lang="en-US"/>
        </a:p>
      </dgm:t>
    </dgm:pt>
    <dgm:pt modelId="{4C07EEE6-3451-4177-826B-B4B58A0CCA13}" type="pres">
      <dgm:prSet presAssocID="{4A3A3057-5265-4011-BEB9-893F7371E73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2F6DDA8-843C-499B-9DAF-365F2D85C8D6}" type="pres">
      <dgm:prSet presAssocID="{39DF9409-690B-421C-BA3A-4BBAC232127C}" presName="hierRoot1" presStyleCnt="0"/>
      <dgm:spPr/>
      <dgm:t>
        <a:bodyPr/>
        <a:lstStyle/>
        <a:p>
          <a:endParaRPr lang="sr-Latn-CS"/>
        </a:p>
      </dgm:t>
    </dgm:pt>
    <dgm:pt modelId="{AD8C8DAD-7D33-4C75-A947-A646B832CADF}" type="pres">
      <dgm:prSet presAssocID="{39DF9409-690B-421C-BA3A-4BBAC232127C}" presName="composite" presStyleCnt="0"/>
      <dgm:spPr/>
      <dgm:t>
        <a:bodyPr/>
        <a:lstStyle/>
        <a:p>
          <a:endParaRPr lang="sr-Latn-CS"/>
        </a:p>
      </dgm:t>
    </dgm:pt>
    <dgm:pt modelId="{02CBDC19-3778-4F24-B31F-8E20AFC21D5C}" type="pres">
      <dgm:prSet presAssocID="{39DF9409-690B-421C-BA3A-4BBAC232127C}" presName="background" presStyleLbl="node0" presStyleIdx="0" presStyleCnt="1"/>
      <dgm:spPr/>
      <dgm:t>
        <a:bodyPr/>
        <a:lstStyle/>
        <a:p>
          <a:endParaRPr lang="sr-Latn-CS"/>
        </a:p>
      </dgm:t>
    </dgm:pt>
    <dgm:pt modelId="{DD105AFB-D280-4D02-B1FA-3D37D9B29BC2}" type="pres">
      <dgm:prSet presAssocID="{39DF9409-690B-421C-BA3A-4BBAC232127C}" presName="text" presStyleLbl="fgAcc0" presStyleIdx="0" presStyleCnt="1" custScaleX="295950" custScaleY="2479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C1056B-327D-4601-9059-566568FF2F42}" type="pres">
      <dgm:prSet presAssocID="{39DF9409-690B-421C-BA3A-4BBAC232127C}" presName="hierChild2" presStyleCnt="0"/>
      <dgm:spPr/>
      <dgm:t>
        <a:bodyPr/>
        <a:lstStyle/>
        <a:p>
          <a:endParaRPr lang="sr-Latn-CS"/>
        </a:p>
      </dgm:t>
    </dgm:pt>
    <dgm:pt modelId="{1780CE69-47C1-4B78-B6A5-BF2F3DE53C49}" type="pres">
      <dgm:prSet presAssocID="{835BD6A0-ACFB-45A2-8520-2DF4F471AAF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CE75829-F75A-4CB9-8177-E94287D4089F}" type="pres">
      <dgm:prSet presAssocID="{7EA9F726-82F0-416A-A152-8F1FB23AA6B8}" presName="hierRoot2" presStyleCnt="0"/>
      <dgm:spPr/>
      <dgm:t>
        <a:bodyPr/>
        <a:lstStyle/>
        <a:p>
          <a:endParaRPr lang="sr-Latn-CS"/>
        </a:p>
      </dgm:t>
    </dgm:pt>
    <dgm:pt modelId="{8F3B5D05-3257-44C2-9B1F-22BE128DB2AA}" type="pres">
      <dgm:prSet presAssocID="{7EA9F726-82F0-416A-A152-8F1FB23AA6B8}" presName="composite2" presStyleCnt="0"/>
      <dgm:spPr/>
      <dgm:t>
        <a:bodyPr/>
        <a:lstStyle/>
        <a:p>
          <a:endParaRPr lang="sr-Latn-CS"/>
        </a:p>
      </dgm:t>
    </dgm:pt>
    <dgm:pt modelId="{57C13B38-2CC3-4D7E-82AA-F7414AAB727A}" type="pres">
      <dgm:prSet presAssocID="{7EA9F726-82F0-416A-A152-8F1FB23AA6B8}" presName="background2" presStyleLbl="node2" presStyleIdx="0" presStyleCnt="2"/>
      <dgm:spPr/>
      <dgm:t>
        <a:bodyPr/>
        <a:lstStyle/>
        <a:p>
          <a:endParaRPr lang="sr-Latn-CS"/>
        </a:p>
      </dgm:t>
    </dgm:pt>
    <dgm:pt modelId="{9AE6B925-3523-46CC-9DF5-501AD579379F}" type="pres">
      <dgm:prSet presAssocID="{7EA9F726-82F0-416A-A152-8F1FB23AA6B8}" presName="text2" presStyleLbl="fgAcc2" presStyleIdx="0" presStyleCnt="2" custScaleX="2234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6B7BC-767D-45FE-B8A3-F299E12ADE5A}" type="pres">
      <dgm:prSet presAssocID="{7EA9F726-82F0-416A-A152-8F1FB23AA6B8}" presName="hierChild3" presStyleCnt="0"/>
      <dgm:spPr/>
      <dgm:t>
        <a:bodyPr/>
        <a:lstStyle/>
        <a:p>
          <a:endParaRPr lang="sr-Latn-CS"/>
        </a:p>
      </dgm:t>
    </dgm:pt>
    <dgm:pt modelId="{82C46EB4-F188-41F0-8A13-0A2F5D8E3352}" type="pres">
      <dgm:prSet presAssocID="{77F0D4A9-95A6-4B47-B911-C2B46A393BC7}" presName="Name10" presStyleLbl="parChTrans1D2" presStyleIdx="1" presStyleCnt="2"/>
      <dgm:spPr/>
      <dgm:t>
        <a:bodyPr/>
        <a:lstStyle/>
        <a:p>
          <a:endParaRPr lang="en-US"/>
        </a:p>
      </dgm:t>
    </dgm:pt>
    <dgm:pt modelId="{524DFD65-8FEB-4A00-8618-4A0F6C36C963}" type="pres">
      <dgm:prSet presAssocID="{58F2353C-CC98-4D12-9095-B64025322BB1}" presName="hierRoot2" presStyleCnt="0"/>
      <dgm:spPr/>
      <dgm:t>
        <a:bodyPr/>
        <a:lstStyle/>
        <a:p>
          <a:endParaRPr lang="sr-Latn-CS"/>
        </a:p>
      </dgm:t>
    </dgm:pt>
    <dgm:pt modelId="{A31850BE-F9F4-4EBC-912A-C70D918988E4}" type="pres">
      <dgm:prSet presAssocID="{58F2353C-CC98-4D12-9095-B64025322BB1}" presName="composite2" presStyleCnt="0"/>
      <dgm:spPr/>
      <dgm:t>
        <a:bodyPr/>
        <a:lstStyle/>
        <a:p>
          <a:endParaRPr lang="sr-Latn-CS"/>
        </a:p>
      </dgm:t>
    </dgm:pt>
    <dgm:pt modelId="{D60B2DAE-2729-4C4C-A2AA-89DC363746DC}" type="pres">
      <dgm:prSet presAssocID="{58F2353C-CC98-4D12-9095-B64025322BB1}" presName="background2" presStyleLbl="node2" presStyleIdx="1" presStyleCnt="2"/>
      <dgm:spPr/>
      <dgm:t>
        <a:bodyPr/>
        <a:lstStyle/>
        <a:p>
          <a:endParaRPr lang="sr-Latn-CS"/>
        </a:p>
      </dgm:t>
    </dgm:pt>
    <dgm:pt modelId="{9A76FA7F-B22F-4190-8732-71E0C958F1EF}" type="pres">
      <dgm:prSet presAssocID="{58F2353C-CC98-4D12-9095-B64025322BB1}" presName="text2" presStyleLbl="fgAcc2" presStyleIdx="1" presStyleCnt="2" custScaleX="168149" custLinFactNeighborX="546" custLinFactNeighborY="-18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474BBE-23D9-45DE-A1B7-882E784AA2C9}" type="pres">
      <dgm:prSet presAssocID="{58F2353C-CC98-4D12-9095-B64025322BB1}" presName="hierChild3" presStyleCnt="0"/>
      <dgm:spPr/>
      <dgm:t>
        <a:bodyPr/>
        <a:lstStyle/>
        <a:p>
          <a:endParaRPr lang="sr-Latn-CS"/>
        </a:p>
      </dgm:t>
    </dgm:pt>
  </dgm:ptLst>
  <dgm:cxnLst>
    <dgm:cxn modelId="{7EBF7D18-FCCD-43AA-90BD-EE345C90E08D}" type="presOf" srcId="{77F0D4A9-95A6-4B47-B911-C2B46A393BC7}" destId="{82C46EB4-F188-41F0-8A13-0A2F5D8E3352}" srcOrd="0" destOrd="0" presId="urn:microsoft.com/office/officeart/2005/8/layout/hierarchy1"/>
    <dgm:cxn modelId="{D4F3420F-39E4-40AB-9AD4-DED66DC3CD6E}" type="presOf" srcId="{835BD6A0-ACFB-45A2-8520-2DF4F471AAF1}" destId="{1780CE69-47C1-4B78-B6A5-BF2F3DE53C49}" srcOrd="0" destOrd="0" presId="urn:microsoft.com/office/officeart/2005/8/layout/hierarchy1"/>
    <dgm:cxn modelId="{98E0A806-101B-4B35-ABFF-772F93203DF5}" srcId="{4A3A3057-5265-4011-BEB9-893F7371E730}" destId="{39DF9409-690B-421C-BA3A-4BBAC232127C}" srcOrd="0" destOrd="0" parTransId="{5F5C3413-3B2D-4CA4-A99C-4F54FDF37B88}" sibTransId="{B058E8F5-C56D-4F8B-A62D-DDB9511FA867}"/>
    <dgm:cxn modelId="{DEE92344-F2F9-419E-9D3F-4A61951D64C5}" type="presOf" srcId="{39DF9409-690B-421C-BA3A-4BBAC232127C}" destId="{DD105AFB-D280-4D02-B1FA-3D37D9B29BC2}" srcOrd="0" destOrd="0" presId="urn:microsoft.com/office/officeart/2005/8/layout/hierarchy1"/>
    <dgm:cxn modelId="{D1FB1362-0FB9-45AE-AB6A-B4B5F9BCFA41}" type="presOf" srcId="{4A3A3057-5265-4011-BEB9-893F7371E730}" destId="{4C07EEE6-3451-4177-826B-B4B58A0CCA13}" srcOrd="0" destOrd="0" presId="urn:microsoft.com/office/officeart/2005/8/layout/hierarchy1"/>
    <dgm:cxn modelId="{D3BC4AC8-F490-4E7D-8892-E42A94461F75}" type="presOf" srcId="{58F2353C-CC98-4D12-9095-B64025322BB1}" destId="{9A76FA7F-B22F-4190-8732-71E0C958F1EF}" srcOrd="0" destOrd="0" presId="urn:microsoft.com/office/officeart/2005/8/layout/hierarchy1"/>
    <dgm:cxn modelId="{1B654A86-DBCD-4A1A-8E7B-8D9910F4A9CA}" type="presOf" srcId="{7EA9F726-82F0-416A-A152-8F1FB23AA6B8}" destId="{9AE6B925-3523-46CC-9DF5-501AD579379F}" srcOrd="0" destOrd="0" presId="urn:microsoft.com/office/officeart/2005/8/layout/hierarchy1"/>
    <dgm:cxn modelId="{0141CDC0-5028-4219-98BB-F99AB29B0526}" srcId="{39DF9409-690B-421C-BA3A-4BBAC232127C}" destId="{7EA9F726-82F0-416A-A152-8F1FB23AA6B8}" srcOrd="0" destOrd="0" parTransId="{835BD6A0-ACFB-45A2-8520-2DF4F471AAF1}" sibTransId="{8B89F3D1-50F5-4901-9782-4A747BF55611}"/>
    <dgm:cxn modelId="{3C574A97-5AEC-481A-ACAE-5938E79D525E}" srcId="{39DF9409-690B-421C-BA3A-4BBAC232127C}" destId="{58F2353C-CC98-4D12-9095-B64025322BB1}" srcOrd="1" destOrd="0" parTransId="{77F0D4A9-95A6-4B47-B911-C2B46A393BC7}" sibTransId="{0B374B01-C1F0-4149-9C92-8AC63074E983}"/>
    <dgm:cxn modelId="{D878A943-0B76-4CA5-AB78-7521BD793C1B}" type="presParOf" srcId="{4C07EEE6-3451-4177-826B-B4B58A0CCA13}" destId="{72F6DDA8-843C-499B-9DAF-365F2D85C8D6}" srcOrd="0" destOrd="0" presId="urn:microsoft.com/office/officeart/2005/8/layout/hierarchy1"/>
    <dgm:cxn modelId="{5EEC833D-F493-481B-9AB4-8D7DACE1D587}" type="presParOf" srcId="{72F6DDA8-843C-499B-9DAF-365F2D85C8D6}" destId="{AD8C8DAD-7D33-4C75-A947-A646B832CADF}" srcOrd="0" destOrd="0" presId="urn:microsoft.com/office/officeart/2005/8/layout/hierarchy1"/>
    <dgm:cxn modelId="{A004DA1F-95C1-4BD2-841F-987B05AABB74}" type="presParOf" srcId="{AD8C8DAD-7D33-4C75-A947-A646B832CADF}" destId="{02CBDC19-3778-4F24-B31F-8E20AFC21D5C}" srcOrd="0" destOrd="0" presId="urn:microsoft.com/office/officeart/2005/8/layout/hierarchy1"/>
    <dgm:cxn modelId="{0632432B-25E0-4024-8D2B-2F215ACA6D6E}" type="presParOf" srcId="{AD8C8DAD-7D33-4C75-A947-A646B832CADF}" destId="{DD105AFB-D280-4D02-B1FA-3D37D9B29BC2}" srcOrd="1" destOrd="0" presId="urn:microsoft.com/office/officeart/2005/8/layout/hierarchy1"/>
    <dgm:cxn modelId="{91F47223-FDB5-469C-935C-03709B28E36A}" type="presParOf" srcId="{72F6DDA8-843C-499B-9DAF-365F2D85C8D6}" destId="{5EC1056B-327D-4601-9059-566568FF2F42}" srcOrd="1" destOrd="0" presId="urn:microsoft.com/office/officeart/2005/8/layout/hierarchy1"/>
    <dgm:cxn modelId="{AFC6F2C0-8A28-41F5-B14F-5250ABA6F7A5}" type="presParOf" srcId="{5EC1056B-327D-4601-9059-566568FF2F42}" destId="{1780CE69-47C1-4B78-B6A5-BF2F3DE53C49}" srcOrd="0" destOrd="0" presId="urn:microsoft.com/office/officeart/2005/8/layout/hierarchy1"/>
    <dgm:cxn modelId="{E7937429-5136-41CB-A90B-67EC1488073F}" type="presParOf" srcId="{5EC1056B-327D-4601-9059-566568FF2F42}" destId="{7CE75829-F75A-4CB9-8177-E94287D4089F}" srcOrd="1" destOrd="0" presId="urn:microsoft.com/office/officeart/2005/8/layout/hierarchy1"/>
    <dgm:cxn modelId="{C90792AA-F981-4A77-8F9F-9379ED5E5E4D}" type="presParOf" srcId="{7CE75829-F75A-4CB9-8177-E94287D4089F}" destId="{8F3B5D05-3257-44C2-9B1F-22BE128DB2AA}" srcOrd="0" destOrd="0" presId="urn:microsoft.com/office/officeart/2005/8/layout/hierarchy1"/>
    <dgm:cxn modelId="{D3809BD2-4364-43F3-9D59-9957D3934AEC}" type="presParOf" srcId="{8F3B5D05-3257-44C2-9B1F-22BE128DB2AA}" destId="{57C13B38-2CC3-4D7E-82AA-F7414AAB727A}" srcOrd="0" destOrd="0" presId="urn:microsoft.com/office/officeart/2005/8/layout/hierarchy1"/>
    <dgm:cxn modelId="{DAFDB2B2-048A-47F3-870B-6F626CFB56AB}" type="presParOf" srcId="{8F3B5D05-3257-44C2-9B1F-22BE128DB2AA}" destId="{9AE6B925-3523-46CC-9DF5-501AD579379F}" srcOrd="1" destOrd="0" presId="urn:microsoft.com/office/officeart/2005/8/layout/hierarchy1"/>
    <dgm:cxn modelId="{F9571B2D-3D11-448B-84E6-2DCEF8701669}" type="presParOf" srcId="{7CE75829-F75A-4CB9-8177-E94287D4089F}" destId="{5866B7BC-767D-45FE-B8A3-F299E12ADE5A}" srcOrd="1" destOrd="0" presId="urn:microsoft.com/office/officeart/2005/8/layout/hierarchy1"/>
    <dgm:cxn modelId="{F43972D6-E5A9-4C04-A5D5-D55D25A91491}" type="presParOf" srcId="{5EC1056B-327D-4601-9059-566568FF2F42}" destId="{82C46EB4-F188-41F0-8A13-0A2F5D8E3352}" srcOrd="2" destOrd="0" presId="urn:microsoft.com/office/officeart/2005/8/layout/hierarchy1"/>
    <dgm:cxn modelId="{48A84DBE-6BB0-4557-B8FC-086573B07A2A}" type="presParOf" srcId="{5EC1056B-327D-4601-9059-566568FF2F42}" destId="{524DFD65-8FEB-4A00-8618-4A0F6C36C963}" srcOrd="3" destOrd="0" presId="urn:microsoft.com/office/officeart/2005/8/layout/hierarchy1"/>
    <dgm:cxn modelId="{443D2928-C860-4C16-B295-8C590FA7A665}" type="presParOf" srcId="{524DFD65-8FEB-4A00-8618-4A0F6C36C963}" destId="{A31850BE-F9F4-4EBC-912A-C70D918988E4}" srcOrd="0" destOrd="0" presId="urn:microsoft.com/office/officeart/2005/8/layout/hierarchy1"/>
    <dgm:cxn modelId="{D8706556-AD8B-4D4E-BC9D-0B620E7A2EDA}" type="presParOf" srcId="{A31850BE-F9F4-4EBC-912A-C70D918988E4}" destId="{D60B2DAE-2729-4C4C-A2AA-89DC363746DC}" srcOrd="0" destOrd="0" presId="urn:microsoft.com/office/officeart/2005/8/layout/hierarchy1"/>
    <dgm:cxn modelId="{987960D8-CAA7-494E-A109-6DF7232D7F11}" type="presParOf" srcId="{A31850BE-F9F4-4EBC-912A-C70D918988E4}" destId="{9A76FA7F-B22F-4190-8732-71E0C958F1EF}" srcOrd="1" destOrd="0" presId="urn:microsoft.com/office/officeart/2005/8/layout/hierarchy1"/>
    <dgm:cxn modelId="{C0866985-02CA-4F57-A7B4-A3E85BA4D6E0}" type="presParOf" srcId="{524DFD65-8FEB-4A00-8618-4A0F6C36C963}" destId="{2C474BBE-23D9-45DE-A1B7-882E784AA2C9}" srcOrd="1" destOrd="0" presId="urn:microsoft.com/office/officeart/2005/8/layout/hierarchy1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A3A3057-5265-4011-BEB9-893F7371E730}" type="doc">
      <dgm:prSet loTypeId="urn:microsoft.com/office/officeart/2005/8/layout/hierarchy1" loCatId="hierarchy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en-US"/>
        </a:p>
      </dgm:t>
    </dgm:pt>
    <dgm:pt modelId="{39DF9409-690B-421C-BA3A-4BBAC232127C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Балетска школа</a:t>
          </a:r>
          <a:b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</a:br>
          <a:r>
            <a:rPr lang="sr-Cyrl-CS" sz="3200" b="1" spc="3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“Димитрије Парлић”</a:t>
          </a:r>
          <a: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/>
          </a:r>
          <a:br>
            <a:rPr lang="sr-Cyrl-CS" sz="3200" b="1" spc="6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</a:br>
          <a:r>
            <a:rPr lang="sr-Cyrl-CS" sz="2400" b="1" spc="30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Жарка Зрењанина3</a:t>
          </a:r>
          <a:endParaRPr lang="en-US" sz="2400" b="1" spc="300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</dgm:t>
    </dgm:pt>
    <dgm:pt modelId="{5F5C3413-3B2D-4CA4-A99C-4F54FDF37B88}" type="parTrans" cxnId="{98E0A806-101B-4B35-ABFF-772F93203DF5}">
      <dgm:prSet/>
      <dgm:spPr/>
      <dgm:t>
        <a:bodyPr/>
        <a:lstStyle/>
        <a:p>
          <a:endParaRPr lang="en-US"/>
        </a:p>
      </dgm:t>
    </dgm:pt>
    <dgm:pt modelId="{B058E8F5-C56D-4F8B-A62D-DDB9511FA867}" type="sibTrans" cxnId="{98E0A806-101B-4B35-ABFF-772F93203DF5}">
      <dgm:prSet/>
      <dgm:spPr/>
      <dgm:t>
        <a:bodyPr/>
        <a:lstStyle/>
        <a:p>
          <a:endParaRPr lang="en-US"/>
        </a:p>
      </dgm:t>
    </dgm:pt>
    <dgm:pt modelId="{7EA9F726-82F0-416A-A152-8F1FB23AA6B8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ИГРАЧ-КЛАСИЧАН БАЛЕТ</a:t>
          </a:r>
          <a:endParaRPr lang="sr-Latn-CS" sz="1800" b="1" dirty="0" smtClean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(6  ученика)</a:t>
          </a:r>
          <a:endParaRPr lang="en-US" sz="1800" b="1" dirty="0">
            <a:solidFill>
              <a:srgbClr val="7030A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35BD6A0-ACFB-45A2-8520-2DF4F471AAF1}" type="parTrans" cxnId="{0141CDC0-5028-4219-98BB-F99AB29B0526}">
      <dgm:prSet/>
      <dgm:spPr/>
      <dgm:t>
        <a:bodyPr/>
        <a:lstStyle/>
        <a:p>
          <a:endParaRPr lang="en-US"/>
        </a:p>
      </dgm:t>
    </dgm:pt>
    <dgm:pt modelId="{8B89F3D1-50F5-4901-9782-4A747BF55611}" type="sibTrans" cxnId="{0141CDC0-5028-4219-98BB-F99AB29B0526}">
      <dgm:prSet/>
      <dgm:spPr/>
      <dgm:t>
        <a:bodyPr/>
        <a:lstStyle/>
        <a:p>
          <a:endParaRPr lang="en-US"/>
        </a:p>
      </dgm:t>
    </dgm:pt>
    <dgm:pt modelId="{58F2353C-CC98-4D12-9095-B64025322BB1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sr-Latn-CS" sz="1500" b="1" dirty="0" smtClean="0">
            <a:solidFill>
              <a:srgbClr val="7030A0"/>
            </a:solidFill>
            <a:latin typeface="Arial" pitchFamily="34" charset="0"/>
            <a:cs typeface="Arial" pitchFamily="34" charset="0"/>
          </a:endParaRPr>
        </a:p>
        <a:p>
          <a:r>
            <a:rPr lang="sr-Cyrl-CS" sz="1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ИГРАЧ-САВРЕМЕНА ИГРА</a:t>
          </a:r>
        </a:p>
        <a:p>
          <a:r>
            <a:rPr lang="sr-Cyrl-CS" sz="1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(6 ученика) </a:t>
          </a:r>
        </a:p>
        <a:p>
          <a:endParaRPr lang="en-US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7F0D4A9-95A6-4B47-B911-C2B46A393BC7}" type="parTrans" cxnId="{3C574A97-5AEC-481A-ACAE-5938E79D525E}">
      <dgm:prSet/>
      <dgm:spPr/>
      <dgm:t>
        <a:bodyPr/>
        <a:lstStyle/>
        <a:p>
          <a:endParaRPr lang="en-US"/>
        </a:p>
      </dgm:t>
    </dgm:pt>
    <dgm:pt modelId="{0B374B01-C1F0-4149-9C92-8AC63074E983}" type="sibTrans" cxnId="{3C574A97-5AEC-481A-ACAE-5938E79D525E}">
      <dgm:prSet/>
      <dgm:spPr/>
      <dgm:t>
        <a:bodyPr/>
        <a:lstStyle/>
        <a:p>
          <a:endParaRPr lang="en-US"/>
        </a:p>
      </dgm:t>
    </dgm:pt>
    <dgm:pt modelId="{4C07EEE6-3451-4177-826B-B4B58A0CCA13}" type="pres">
      <dgm:prSet presAssocID="{4A3A3057-5265-4011-BEB9-893F7371E73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2F6DDA8-843C-499B-9DAF-365F2D85C8D6}" type="pres">
      <dgm:prSet presAssocID="{39DF9409-690B-421C-BA3A-4BBAC232127C}" presName="hierRoot1" presStyleCnt="0"/>
      <dgm:spPr/>
      <dgm:t>
        <a:bodyPr/>
        <a:lstStyle/>
        <a:p>
          <a:endParaRPr lang="sr-Latn-CS"/>
        </a:p>
      </dgm:t>
    </dgm:pt>
    <dgm:pt modelId="{AD8C8DAD-7D33-4C75-A947-A646B832CADF}" type="pres">
      <dgm:prSet presAssocID="{39DF9409-690B-421C-BA3A-4BBAC232127C}" presName="composite" presStyleCnt="0"/>
      <dgm:spPr/>
      <dgm:t>
        <a:bodyPr/>
        <a:lstStyle/>
        <a:p>
          <a:endParaRPr lang="sr-Latn-CS"/>
        </a:p>
      </dgm:t>
    </dgm:pt>
    <dgm:pt modelId="{02CBDC19-3778-4F24-B31F-8E20AFC21D5C}" type="pres">
      <dgm:prSet presAssocID="{39DF9409-690B-421C-BA3A-4BBAC232127C}" presName="background" presStyleLbl="node0" presStyleIdx="0" presStyleCnt="1"/>
      <dgm:spPr/>
      <dgm:t>
        <a:bodyPr/>
        <a:lstStyle/>
        <a:p>
          <a:endParaRPr lang="sr-Latn-CS"/>
        </a:p>
      </dgm:t>
    </dgm:pt>
    <dgm:pt modelId="{DD105AFB-D280-4D02-B1FA-3D37D9B29BC2}" type="pres">
      <dgm:prSet presAssocID="{39DF9409-690B-421C-BA3A-4BBAC232127C}" presName="text" presStyleLbl="fgAcc0" presStyleIdx="0" presStyleCnt="1" custScaleX="295950" custScaleY="2479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EC1056B-327D-4601-9059-566568FF2F42}" type="pres">
      <dgm:prSet presAssocID="{39DF9409-690B-421C-BA3A-4BBAC232127C}" presName="hierChild2" presStyleCnt="0"/>
      <dgm:spPr/>
      <dgm:t>
        <a:bodyPr/>
        <a:lstStyle/>
        <a:p>
          <a:endParaRPr lang="sr-Latn-CS"/>
        </a:p>
      </dgm:t>
    </dgm:pt>
    <dgm:pt modelId="{1780CE69-47C1-4B78-B6A5-BF2F3DE53C49}" type="pres">
      <dgm:prSet presAssocID="{835BD6A0-ACFB-45A2-8520-2DF4F471AAF1}" presName="Name10" presStyleLbl="parChTrans1D2" presStyleIdx="0" presStyleCnt="2"/>
      <dgm:spPr/>
      <dgm:t>
        <a:bodyPr/>
        <a:lstStyle/>
        <a:p>
          <a:endParaRPr lang="en-US"/>
        </a:p>
      </dgm:t>
    </dgm:pt>
    <dgm:pt modelId="{7CE75829-F75A-4CB9-8177-E94287D4089F}" type="pres">
      <dgm:prSet presAssocID="{7EA9F726-82F0-416A-A152-8F1FB23AA6B8}" presName="hierRoot2" presStyleCnt="0"/>
      <dgm:spPr/>
      <dgm:t>
        <a:bodyPr/>
        <a:lstStyle/>
        <a:p>
          <a:endParaRPr lang="sr-Latn-CS"/>
        </a:p>
      </dgm:t>
    </dgm:pt>
    <dgm:pt modelId="{8F3B5D05-3257-44C2-9B1F-22BE128DB2AA}" type="pres">
      <dgm:prSet presAssocID="{7EA9F726-82F0-416A-A152-8F1FB23AA6B8}" presName="composite2" presStyleCnt="0"/>
      <dgm:spPr/>
      <dgm:t>
        <a:bodyPr/>
        <a:lstStyle/>
        <a:p>
          <a:endParaRPr lang="sr-Latn-CS"/>
        </a:p>
      </dgm:t>
    </dgm:pt>
    <dgm:pt modelId="{57C13B38-2CC3-4D7E-82AA-F7414AAB727A}" type="pres">
      <dgm:prSet presAssocID="{7EA9F726-82F0-416A-A152-8F1FB23AA6B8}" presName="background2" presStyleLbl="node2" presStyleIdx="0" presStyleCnt="2"/>
      <dgm:spPr/>
      <dgm:t>
        <a:bodyPr/>
        <a:lstStyle/>
        <a:p>
          <a:endParaRPr lang="sr-Latn-CS"/>
        </a:p>
      </dgm:t>
    </dgm:pt>
    <dgm:pt modelId="{9AE6B925-3523-46CC-9DF5-501AD579379F}" type="pres">
      <dgm:prSet presAssocID="{7EA9F726-82F0-416A-A152-8F1FB23AA6B8}" presName="text2" presStyleLbl="fgAcc2" presStyleIdx="0" presStyleCnt="2" custScaleX="2234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866B7BC-767D-45FE-B8A3-F299E12ADE5A}" type="pres">
      <dgm:prSet presAssocID="{7EA9F726-82F0-416A-A152-8F1FB23AA6B8}" presName="hierChild3" presStyleCnt="0"/>
      <dgm:spPr/>
      <dgm:t>
        <a:bodyPr/>
        <a:lstStyle/>
        <a:p>
          <a:endParaRPr lang="sr-Latn-CS"/>
        </a:p>
      </dgm:t>
    </dgm:pt>
    <dgm:pt modelId="{82C46EB4-F188-41F0-8A13-0A2F5D8E3352}" type="pres">
      <dgm:prSet presAssocID="{77F0D4A9-95A6-4B47-B911-C2B46A393BC7}" presName="Name10" presStyleLbl="parChTrans1D2" presStyleIdx="1" presStyleCnt="2"/>
      <dgm:spPr/>
      <dgm:t>
        <a:bodyPr/>
        <a:lstStyle/>
        <a:p>
          <a:endParaRPr lang="en-US"/>
        </a:p>
      </dgm:t>
    </dgm:pt>
    <dgm:pt modelId="{524DFD65-8FEB-4A00-8618-4A0F6C36C963}" type="pres">
      <dgm:prSet presAssocID="{58F2353C-CC98-4D12-9095-B64025322BB1}" presName="hierRoot2" presStyleCnt="0"/>
      <dgm:spPr/>
      <dgm:t>
        <a:bodyPr/>
        <a:lstStyle/>
        <a:p>
          <a:endParaRPr lang="sr-Latn-CS"/>
        </a:p>
      </dgm:t>
    </dgm:pt>
    <dgm:pt modelId="{A31850BE-F9F4-4EBC-912A-C70D918988E4}" type="pres">
      <dgm:prSet presAssocID="{58F2353C-CC98-4D12-9095-B64025322BB1}" presName="composite2" presStyleCnt="0"/>
      <dgm:spPr/>
      <dgm:t>
        <a:bodyPr/>
        <a:lstStyle/>
        <a:p>
          <a:endParaRPr lang="sr-Latn-CS"/>
        </a:p>
      </dgm:t>
    </dgm:pt>
    <dgm:pt modelId="{D60B2DAE-2729-4C4C-A2AA-89DC363746DC}" type="pres">
      <dgm:prSet presAssocID="{58F2353C-CC98-4D12-9095-B64025322BB1}" presName="background2" presStyleLbl="node2" presStyleIdx="1" presStyleCnt="2"/>
      <dgm:spPr/>
      <dgm:t>
        <a:bodyPr/>
        <a:lstStyle/>
        <a:p>
          <a:endParaRPr lang="sr-Latn-CS"/>
        </a:p>
      </dgm:t>
    </dgm:pt>
    <dgm:pt modelId="{9A76FA7F-B22F-4190-8732-71E0C958F1EF}" type="pres">
      <dgm:prSet presAssocID="{58F2353C-CC98-4D12-9095-B64025322BB1}" presName="text2" presStyleLbl="fgAcc2" presStyleIdx="1" presStyleCnt="2" custScaleX="168149" custLinFactNeighborX="546" custLinFactNeighborY="-18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474BBE-23D9-45DE-A1B7-882E784AA2C9}" type="pres">
      <dgm:prSet presAssocID="{58F2353C-CC98-4D12-9095-B64025322BB1}" presName="hierChild3" presStyleCnt="0"/>
      <dgm:spPr/>
      <dgm:t>
        <a:bodyPr/>
        <a:lstStyle/>
        <a:p>
          <a:endParaRPr lang="sr-Latn-CS"/>
        </a:p>
      </dgm:t>
    </dgm:pt>
  </dgm:ptLst>
  <dgm:cxnLst>
    <dgm:cxn modelId="{F22700B6-831C-4BA8-BFF1-89075F712389}" type="presOf" srcId="{58F2353C-CC98-4D12-9095-B64025322BB1}" destId="{9A76FA7F-B22F-4190-8732-71E0C958F1EF}" srcOrd="0" destOrd="0" presId="urn:microsoft.com/office/officeart/2005/8/layout/hierarchy1"/>
    <dgm:cxn modelId="{45E6FC96-A518-4806-9F10-7D3EE1C491F7}" type="presOf" srcId="{77F0D4A9-95A6-4B47-B911-C2B46A393BC7}" destId="{82C46EB4-F188-41F0-8A13-0A2F5D8E3352}" srcOrd="0" destOrd="0" presId="urn:microsoft.com/office/officeart/2005/8/layout/hierarchy1"/>
    <dgm:cxn modelId="{BB1A529B-62AB-4640-8842-28611A21AF76}" type="presOf" srcId="{4A3A3057-5265-4011-BEB9-893F7371E730}" destId="{4C07EEE6-3451-4177-826B-B4B58A0CCA13}" srcOrd="0" destOrd="0" presId="urn:microsoft.com/office/officeart/2005/8/layout/hierarchy1"/>
    <dgm:cxn modelId="{3C574A97-5AEC-481A-ACAE-5938E79D525E}" srcId="{39DF9409-690B-421C-BA3A-4BBAC232127C}" destId="{58F2353C-CC98-4D12-9095-B64025322BB1}" srcOrd="1" destOrd="0" parTransId="{77F0D4A9-95A6-4B47-B911-C2B46A393BC7}" sibTransId="{0B374B01-C1F0-4149-9C92-8AC63074E983}"/>
    <dgm:cxn modelId="{0DCFEBFE-1FEB-4CA7-B5B4-DFE3E7A7D1DF}" type="presOf" srcId="{39DF9409-690B-421C-BA3A-4BBAC232127C}" destId="{DD105AFB-D280-4D02-B1FA-3D37D9B29BC2}" srcOrd="0" destOrd="0" presId="urn:microsoft.com/office/officeart/2005/8/layout/hierarchy1"/>
    <dgm:cxn modelId="{1E500AAD-F4B1-4F8F-AF2C-BB6C675A03A3}" type="presOf" srcId="{835BD6A0-ACFB-45A2-8520-2DF4F471AAF1}" destId="{1780CE69-47C1-4B78-B6A5-BF2F3DE53C49}" srcOrd="0" destOrd="0" presId="urn:microsoft.com/office/officeart/2005/8/layout/hierarchy1"/>
    <dgm:cxn modelId="{B04ECE36-2057-4035-84B6-0DB3480D968B}" type="presOf" srcId="{7EA9F726-82F0-416A-A152-8F1FB23AA6B8}" destId="{9AE6B925-3523-46CC-9DF5-501AD579379F}" srcOrd="0" destOrd="0" presId="urn:microsoft.com/office/officeart/2005/8/layout/hierarchy1"/>
    <dgm:cxn modelId="{0141CDC0-5028-4219-98BB-F99AB29B0526}" srcId="{39DF9409-690B-421C-BA3A-4BBAC232127C}" destId="{7EA9F726-82F0-416A-A152-8F1FB23AA6B8}" srcOrd="0" destOrd="0" parTransId="{835BD6A0-ACFB-45A2-8520-2DF4F471AAF1}" sibTransId="{8B89F3D1-50F5-4901-9782-4A747BF55611}"/>
    <dgm:cxn modelId="{98E0A806-101B-4B35-ABFF-772F93203DF5}" srcId="{4A3A3057-5265-4011-BEB9-893F7371E730}" destId="{39DF9409-690B-421C-BA3A-4BBAC232127C}" srcOrd="0" destOrd="0" parTransId="{5F5C3413-3B2D-4CA4-A99C-4F54FDF37B88}" sibTransId="{B058E8F5-C56D-4F8B-A62D-DDB9511FA867}"/>
    <dgm:cxn modelId="{A7AB0F50-05CD-45BF-8BBA-D02966DDB16A}" type="presParOf" srcId="{4C07EEE6-3451-4177-826B-B4B58A0CCA13}" destId="{72F6DDA8-843C-499B-9DAF-365F2D85C8D6}" srcOrd="0" destOrd="0" presId="urn:microsoft.com/office/officeart/2005/8/layout/hierarchy1"/>
    <dgm:cxn modelId="{C7D6A60A-3087-482D-B684-6CDDDEF53D86}" type="presParOf" srcId="{72F6DDA8-843C-499B-9DAF-365F2D85C8D6}" destId="{AD8C8DAD-7D33-4C75-A947-A646B832CADF}" srcOrd="0" destOrd="0" presId="urn:microsoft.com/office/officeart/2005/8/layout/hierarchy1"/>
    <dgm:cxn modelId="{97B7A040-BF3A-4090-AB73-2BC5EA20B915}" type="presParOf" srcId="{AD8C8DAD-7D33-4C75-A947-A646B832CADF}" destId="{02CBDC19-3778-4F24-B31F-8E20AFC21D5C}" srcOrd="0" destOrd="0" presId="urn:microsoft.com/office/officeart/2005/8/layout/hierarchy1"/>
    <dgm:cxn modelId="{2723F3C9-082F-4897-9BEA-6AACF0EAF9D4}" type="presParOf" srcId="{AD8C8DAD-7D33-4C75-A947-A646B832CADF}" destId="{DD105AFB-D280-4D02-B1FA-3D37D9B29BC2}" srcOrd="1" destOrd="0" presId="urn:microsoft.com/office/officeart/2005/8/layout/hierarchy1"/>
    <dgm:cxn modelId="{511BDB88-EA90-462A-8F9C-281AAE32B146}" type="presParOf" srcId="{72F6DDA8-843C-499B-9DAF-365F2D85C8D6}" destId="{5EC1056B-327D-4601-9059-566568FF2F42}" srcOrd="1" destOrd="0" presId="urn:microsoft.com/office/officeart/2005/8/layout/hierarchy1"/>
    <dgm:cxn modelId="{F1252EEE-1D4D-4777-BF68-99A283271FFD}" type="presParOf" srcId="{5EC1056B-327D-4601-9059-566568FF2F42}" destId="{1780CE69-47C1-4B78-B6A5-BF2F3DE53C49}" srcOrd="0" destOrd="0" presId="urn:microsoft.com/office/officeart/2005/8/layout/hierarchy1"/>
    <dgm:cxn modelId="{ECF1A29D-6E04-417C-B76A-AD4ECE9D8CD3}" type="presParOf" srcId="{5EC1056B-327D-4601-9059-566568FF2F42}" destId="{7CE75829-F75A-4CB9-8177-E94287D4089F}" srcOrd="1" destOrd="0" presId="urn:microsoft.com/office/officeart/2005/8/layout/hierarchy1"/>
    <dgm:cxn modelId="{2CD769F6-E0E6-4613-B994-536468A1D606}" type="presParOf" srcId="{7CE75829-F75A-4CB9-8177-E94287D4089F}" destId="{8F3B5D05-3257-44C2-9B1F-22BE128DB2AA}" srcOrd="0" destOrd="0" presId="urn:microsoft.com/office/officeart/2005/8/layout/hierarchy1"/>
    <dgm:cxn modelId="{E0C037A1-7884-4A1A-A66E-E0611D0F8704}" type="presParOf" srcId="{8F3B5D05-3257-44C2-9B1F-22BE128DB2AA}" destId="{57C13B38-2CC3-4D7E-82AA-F7414AAB727A}" srcOrd="0" destOrd="0" presId="urn:microsoft.com/office/officeart/2005/8/layout/hierarchy1"/>
    <dgm:cxn modelId="{941380FC-76EA-4DF0-8511-26CA514F2199}" type="presParOf" srcId="{8F3B5D05-3257-44C2-9B1F-22BE128DB2AA}" destId="{9AE6B925-3523-46CC-9DF5-501AD579379F}" srcOrd="1" destOrd="0" presId="urn:microsoft.com/office/officeart/2005/8/layout/hierarchy1"/>
    <dgm:cxn modelId="{714EA7C4-39EE-4843-AF89-985DAF434C94}" type="presParOf" srcId="{7CE75829-F75A-4CB9-8177-E94287D4089F}" destId="{5866B7BC-767D-45FE-B8A3-F299E12ADE5A}" srcOrd="1" destOrd="0" presId="urn:microsoft.com/office/officeart/2005/8/layout/hierarchy1"/>
    <dgm:cxn modelId="{D231DA7B-8B56-4ACB-B637-084071FBDF5A}" type="presParOf" srcId="{5EC1056B-327D-4601-9059-566568FF2F42}" destId="{82C46EB4-F188-41F0-8A13-0A2F5D8E3352}" srcOrd="2" destOrd="0" presId="urn:microsoft.com/office/officeart/2005/8/layout/hierarchy1"/>
    <dgm:cxn modelId="{D29C4BDC-3605-4756-A5A7-1DE4B3849198}" type="presParOf" srcId="{5EC1056B-327D-4601-9059-566568FF2F42}" destId="{524DFD65-8FEB-4A00-8618-4A0F6C36C963}" srcOrd="3" destOrd="0" presId="urn:microsoft.com/office/officeart/2005/8/layout/hierarchy1"/>
    <dgm:cxn modelId="{34AE768E-E3BC-4169-AE32-127BADA672B3}" type="presParOf" srcId="{524DFD65-8FEB-4A00-8618-4A0F6C36C963}" destId="{A31850BE-F9F4-4EBC-912A-C70D918988E4}" srcOrd="0" destOrd="0" presId="urn:microsoft.com/office/officeart/2005/8/layout/hierarchy1"/>
    <dgm:cxn modelId="{79C49603-E5A2-45B2-B1FD-0004120DB8C6}" type="presParOf" srcId="{A31850BE-F9F4-4EBC-912A-C70D918988E4}" destId="{D60B2DAE-2729-4C4C-A2AA-89DC363746DC}" srcOrd="0" destOrd="0" presId="urn:microsoft.com/office/officeart/2005/8/layout/hierarchy1"/>
    <dgm:cxn modelId="{B5475096-3115-4A1A-BC58-EE823C99D39B}" type="presParOf" srcId="{A31850BE-F9F4-4EBC-912A-C70D918988E4}" destId="{9A76FA7F-B22F-4190-8732-71E0C958F1EF}" srcOrd="1" destOrd="0" presId="urn:microsoft.com/office/officeart/2005/8/layout/hierarchy1"/>
    <dgm:cxn modelId="{49D94BEF-7A54-42E6-9061-D4ABFDE809F2}" type="presParOf" srcId="{524DFD65-8FEB-4A00-8618-4A0F6C36C963}" destId="{2C474BBE-23D9-45DE-A1B7-882E784AA2C9}" srcOrd="1" destOrd="0" presId="urn:microsoft.com/office/officeart/2005/8/layout/hierarchy1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43F28DE5-AAD6-488B-B917-E49C041C3236}" type="doc">
      <dgm:prSet loTypeId="urn:microsoft.com/office/officeart/2005/8/layout/hierarchy1" loCatId="hierarchy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8529182-32D8-4C01-8C0D-7FA2FA5855D2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РЕДОСЛЕД КАНДИДАТА</a:t>
          </a:r>
          <a:endParaRPr lang="en-US" sz="2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E7D5781-56AB-4403-B461-AE399AFD6F33}" type="parTrans" cxnId="{F086603C-5A2A-45EB-91F0-983D3D6DD01D}">
      <dgm:prSet/>
      <dgm:spPr/>
      <dgm:t>
        <a:bodyPr/>
        <a:lstStyle/>
        <a:p>
          <a:endParaRPr lang="en-US"/>
        </a:p>
      </dgm:t>
    </dgm:pt>
    <dgm:pt modelId="{D77C361D-03F0-4E98-990B-557ACC49F138}" type="sibTrans" cxnId="{F086603C-5A2A-45EB-91F0-983D3D6DD01D}">
      <dgm:prSet/>
      <dgm:spPr/>
      <dgm:t>
        <a:bodyPr/>
        <a:lstStyle/>
        <a:p>
          <a:endParaRPr lang="en-US"/>
        </a:p>
      </dgm:t>
    </dgm:pt>
    <dgm:pt modelId="{DB8AD6FF-3A05-478F-9428-C62B093D5408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Успех у претходном школовању </a:t>
          </a: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(60 бодова)</a:t>
          </a:r>
          <a:endParaRPr lang="en-US" sz="1800" b="1" dirty="0">
            <a:latin typeface="Arial" pitchFamily="34" charset="0"/>
            <a:cs typeface="Arial" pitchFamily="34" charset="0"/>
          </a:endParaRPr>
        </a:p>
      </dgm:t>
    </dgm:pt>
    <dgm:pt modelId="{D71625B9-BD10-428D-8605-4A2CD660AFFA}" type="parTrans" cxnId="{476B5F29-24E8-4403-8CBC-62BBE93CDC5F}">
      <dgm:prSet/>
      <dgm:spPr/>
      <dgm:t>
        <a:bodyPr/>
        <a:lstStyle/>
        <a:p>
          <a:endParaRPr lang="en-US"/>
        </a:p>
      </dgm:t>
    </dgm:pt>
    <dgm:pt modelId="{6FC37255-91FB-499B-BD66-D0533609737D}" type="sibTrans" cxnId="{476B5F29-24E8-4403-8CBC-62BBE93CDC5F}">
      <dgm:prSet/>
      <dgm:spPr/>
      <dgm:t>
        <a:bodyPr/>
        <a:lstStyle/>
        <a:p>
          <a:endParaRPr lang="en-US"/>
        </a:p>
      </dgm:t>
    </dgm:pt>
    <dgm:pt modelId="{07C9CAE6-AD99-4F6D-BBF4-44F2B617865A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160"/>
            </a:lnSpc>
            <a:spcAft>
              <a:spcPts val="0"/>
            </a:spcAft>
          </a:pPr>
          <a:r>
            <a:rPr lang="sr-Cyrl-CS" sz="1800" b="1" dirty="0" smtClean="0">
              <a:latin typeface="Arial" pitchFamily="34" charset="0"/>
              <a:cs typeface="Arial" pitchFamily="34" charset="0"/>
            </a:rPr>
            <a:t>Општи успеха </a:t>
          </a:r>
        </a:p>
        <a:p>
          <a:pPr>
            <a:lnSpc>
              <a:spcPts val="2160"/>
            </a:lnSpc>
            <a:spcAft>
              <a:spcPts val="0"/>
            </a:spcAft>
          </a:pPr>
          <a:r>
            <a:rPr lang="sr-Cyrl-CS" sz="1800" b="1" dirty="0" smtClean="0">
              <a:latin typeface="Arial" pitchFamily="34" charset="0"/>
              <a:cs typeface="Arial" pitchFamily="34" charset="0"/>
            </a:rPr>
            <a:t>од </a:t>
          </a:r>
          <a:r>
            <a:rPr lang="sr-Latn-CS" sz="1800" b="1" dirty="0" smtClean="0">
              <a:latin typeface="Arial" pitchFamily="34" charset="0"/>
              <a:cs typeface="Arial" pitchFamily="34" charset="0"/>
            </a:rPr>
            <a:t>VI </a:t>
          </a:r>
          <a:r>
            <a:rPr lang="sr-Cyrl-CS" sz="1800" b="1" dirty="0" smtClean="0">
              <a:latin typeface="Arial" pitchFamily="34" charset="0"/>
              <a:cs typeface="Arial" pitchFamily="34" charset="0"/>
            </a:rPr>
            <a:t>до </a:t>
          </a:r>
          <a:r>
            <a:rPr lang="sr-Latn-CS" sz="1800" b="1" dirty="0" smtClean="0">
              <a:latin typeface="Arial" pitchFamily="34" charset="0"/>
              <a:cs typeface="Arial" pitchFamily="34" charset="0"/>
            </a:rPr>
            <a:t>VIII</a:t>
          </a:r>
          <a:r>
            <a:rPr lang="sr-Cyrl-CS" sz="1800" b="1" dirty="0" smtClean="0">
              <a:latin typeface="Arial" pitchFamily="34" charset="0"/>
              <a:cs typeface="Arial" pitchFamily="34" charset="0"/>
            </a:rPr>
            <a:t> разреда</a:t>
          </a:r>
          <a:endParaRPr lang="en-US" sz="1800" b="1" dirty="0">
            <a:latin typeface="Arial" pitchFamily="34" charset="0"/>
            <a:cs typeface="Arial" pitchFamily="34" charset="0"/>
          </a:endParaRPr>
        </a:p>
      </dgm:t>
    </dgm:pt>
    <dgm:pt modelId="{A03B1364-ADC3-44F0-8A55-B3A59ABA1225}" type="parTrans" cxnId="{25960D26-B793-4AD4-8071-B3FA6056B881}">
      <dgm:prSet/>
      <dgm:spPr/>
      <dgm:t>
        <a:bodyPr/>
        <a:lstStyle/>
        <a:p>
          <a:endParaRPr lang="en-US"/>
        </a:p>
      </dgm:t>
    </dgm:pt>
    <dgm:pt modelId="{E6BE53CD-6F1B-4F28-ADEB-2E69C1545E37}" type="sibTrans" cxnId="{25960D26-B793-4AD4-8071-B3FA6056B881}">
      <dgm:prSet/>
      <dgm:spPr/>
      <dgm:t>
        <a:bodyPr/>
        <a:lstStyle/>
        <a:p>
          <a:endParaRPr lang="en-US"/>
        </a:p>
      </dgm:t>
    </dgm:pt>
    <dgm:pt modelId="{78D72978-F922-408C-B666-02DEF48FEF63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Резултати постигнути на такмичењима ученика </a:t>
          </a:r>
          <a:r>
            <a:rPr lang="sr-Latn-CS" sz="1800" b="1" dirty="0" smtClean="0">
              <a:latin typeface="Arial" pitchFamily="34" charset="0"/>
              <a:cs typeface="Arial" pitchFamily="34" charset="0"/>
            </a:rPr>
            <a:t>VIII</a:t>
          </a:r>
          <a:r>
            <a:rPr lang="sr-Cyrl-CS" sz="1800" b="1" dirty="0" smtClean="0">
              <a:latin typeface="Arial" pitchFamily="34" charset="0"/>
              <a:cs typeface="Arial" pitchFamily="34" charset="0"/>
            </a:rPr>
            <a:t> разреда основне школе</a:t>
          </a:r>
          <a:endParaRPr lang="en-US" sz="1800" b="1" dirty="0">
            <a:latin typeface="Arial" pitchFamily="34" charset="0"/>
            <a:cs typeface="Arial" pitchFamily="34" charset="0"/>
          </a:endParaRPr>
        </a:p>
      </dgm:t>
    </dgm:pt>
    <dgm:pt modelId="{9A7BFBDA-B222-4524-B6F3-D14FA3D7CCFC}" type="parTrans" cxnId="{60F6B6E2-4937-461A-90DF-5000B293DE4C}">
      <dgm:prSet/>
      <dgm:spPr/>
      <dgm:t>
        <a:bodyPr/>
        <a:lstStyle/>
        <a:p>
          <a:endParaRPr lang="en-US"/>
        </a:p>
      </dgm:t>
    </dgm:pt>
    <dgm:pt modelId="{3D07DDAC-9ED1-426D-A8FD-91495A05145D}" type="sibTrans" cxnId="{60F6B6E2-4937-461A-90DF-5000B293DE4C}">
      <dgm:prSet/>
      <dgm:spPr/>
      <dgm:t>
        <a:bodyPr/>
        <a:lstStyle/>
        <a:p>
          <a:endParaRPr lang="en-US"/>
        </a:p>
      </dgm:t>
    </dgm:pt>
    <dgm:pt modelId="{4B03DCBE-B811-47BA-B769-75985C7A4B38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Успех на завршном испиту  ( српски -матерњи  језик  20 бодова + 20 бодова математика)</a:t>
          </a:r>
          <a:endParaRPr lang="en-US" sz="1800" b="1" dirty="0">
            <a:latin typeface="Arial" pitchFamily="34" charset="0"/>
            <a:cs typeface="Arial" pitchFamily="34" charset="0"/>
          </a:endParaRPr>
        </a:p>
      </dgm:t>
    </dgm:pt>
    <dgm:pt modelId="{CE6EEB86-FD55-48D8-8F52-46B12E278F32}" type="parTrans" cxnId="{2D3C9A0B-51B5-4083-B172-DBDC47E10C46}">
      <dgm:prSet/>
      <dgm:spPr/>
      <dgm:t>
        <a:bodyPr/>
        <a:lstStyle/>
        <a:p>
          <a:endParaRPr lang="en-US"/>
        </a:p>
      </dgm:t>
    </dgm:pt>
    <dgm:pt modelId="{4200A07A-268C-4A57-94B6-F8DFBB9679C4}" type="sibTrans" cxnId="{2D3C9A0B-51B5-4083-B172-DBDC47E10C46}">
      <dgm:prSet/>
      <dgm:spPr/>
      <dgm:t>
        <a:bodyPr/>
        <a:lstStyle/>
        <a:p>
          <a:endParaRPr lang="en-US"/>
        </a:p>
      </dgm:t>
    </dgm:pt>
    <dgm:pt modelId="{F76F7BC2-8B40-4D6A-B23F-AE0DACD38999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sr-Cyrl-CS" sz="1800" b="1" dirty="0" smtClean="0">
            <a:latin typeface="Arial" pitchFamily="34" charset="0"/>
            <a:cs typeface="Arial" pitchFamily="34" charset="0"/>
          </a:endParaRP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Ученици попуњавају листу од 20 жеља (обрасци пријаве и листе</a:t>
          </a:r>
          <a:r>
            <a:rPr lang="x-none" sz="1800" b="1" smtClean="0">
              <a:latin typeface="Arial" pitchFamily="34" charset="0"/>
              <a:cs typeface="Arial" pitchFamily="34" charset="0"/>
            </a:rPr>
            <a:t> жеља су у Конкурсу</a:t>
          </a:r>
          <a:r>
            <a:rPr lang="sr-Cyrl-CS" sz="1800" b="1" dirty="0" smtClean="0">
              <a:latin typeface="Arial" pitchFamily="34" charset="0"/>
              <a:cs typeface="Arial" pitchFamily="34" charset="0"/>
            </a:rPr>
            <a:t>)</a:t>
          </a:r>
          <a:endParaRPr lang="en-US" sz="1800" b="1" dirty="0" smtClean="0">
            <a:effectLst>
              <a:outerShdw blurRad="38100" dist="38100" dir="2700000" algn="tl">
                <a:srgbClr val="C0C0C0"/>
              </a:outerShdw>
            </a:effectLst>
            <a:latin typeface="Arial" pitchFamily="34" charset="0"/>
            <a:cs typeface="Arial" pitchFamily="34" charset="0"/>
          </a:endParaRPr>
        </a:p>
        <a:p>
          <a:endParaRPr lang="en-US" sz="1500" dirty="0"/>
        </a:p>
      </dgm:t>
    </dgm:pt>
    <dgm:pt modelId="{F443FDE1-E71A-4836-BFE6-5F30BC1EAFDB}" type="parTrans" cxnId="{7651588C-6F48-47D1-8786-C46A10AD547B}">
      <dgm:prSet/>
      <dgm:spPr/>
      <dgm:t>
        <a:bodyPr/>
        <a:lstStyle/>
        <a:p>
          <a:endParaRPr lang="en-US"/>
        </a:p>
      </dgm:t>
    </dgm:pt>
    <dgm:pt modelId="{5B3EAC1E-E8ED-476A-BC8D-E147FB8EA1F8}" type="sibTrans" cxnId="{7651588C-6F48-47D1-8786-C46A10AD547B}">
      <dgm:prSet/>
      <dgm:spPr/>
      <dgm:t>
        <a:bodyPr/>
        <a:lstStyle/>
        <a:p>
          <a:endParaRPr lang="en-US"/>
        </a:p>
      </dgm:t>
    </dgm:pt>
    <dgm:pt modelId="{22069DEB-36FB-4BE2-B244-0C48C47C5795}" type="pres">
      <dgm:prSet presAssocID="{43F28DE5-AAD6-488B-B917-E49C041C323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A8D7936-EEAE-4657-9F0F-D6D247A5CBE7}" type="pres">
      <dgm:prSet presAssocID="{28529182-32D8-4C01-8C0D-7FA2FA5855D2}" presName="hierRoot1" presStyleCnt="0"/>
      <dgm:spPr/>
      <dgm:t>
        <a:bodyPr/>
        <a:lstStyle/>
        <a:p>
          <a:endParaRPr lang="sr-Latn-CS"/>
        </a:p>
      </dgm:t>
    </dgm:pt>
    <dgm:pt modelId="{0243CEEF-05CD-4FB6-B72F-037CE325CFC3}" type="pres">
      <dgm:prSet presAssocID="{28529182-32D8-4C01-8C0D-7FA2FA5855D2}" presName="composite" presStyleCnt="0"/>
      <dgm:spPr/>
      <dgm:t>
        <a:bodyPr/>
        <a:lstStyle/>
        <a:p>
          <a:endParaRPr lang="sr-Latn-CS"/>
        </a:p>
      </dgm:t>
    </dgm:pt>
    <dgm:pt modelId="{C6920228-3E54-41DB-93F5-537DF5C6E483}" type="pres">
      <dgm:prSet presAssocID="{28529182-32D8-4C01-8C0D-7FA2FA5855D2}" presName="background" presStyleLbl="node0" presStyleIdx="0" presStyleCnt="1">
        <dgm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sr-Latn-CS"/>
        </a:p>
      </dgm:t>
    </dgm:pt>
    <dgm:pt modelId="{47B0DF84-4DC1-4CA7-94AD-E84E9DFC7E59}" type="pres">
      <dgm:prSet presAssocID="{28529182-32D8-4C01-8C0D-7FA2FA5855D2}" presName="text" presStyleLbl="fgAcc0" presStyleIdx="0" presStyleCnt="1" custLinFactNeighborX="214" custLinFactNeighborY="84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236C55-29FB-47F7-8C4B-50CB5FF9ACFB}" type="pres">
      <dgm:prSet presAssocID="{28529182-32D8-4C01-8C0D-7FA2FA5855D2}" presName="hierChild2" presStyleCnt="0"/>
      <dgm:spPr/>
      <dgm:t>
        <a:bodyPr/>
        <a:lstStyle/>
        <a:p>
          <a:endParaRPr lang="sr-Latn-CS"/>
        </a:p>
      </dgm:t>
    </dgm:pt>
    <dgm:pt modelId="{9631B008-632F-4449-B604-7F452E5E7660}" type="pres">
      <dgm:prSet presAssocID="{D71625B9-BD10-428D-8605-4A2CD660AFFA}" presName="Name10" presStyleLbl="parChTrans1D2" presStyleIdx="0" presStyleCnt="2"/>
      <dgm:spPr/>
      <dgm:t>
        <a:bodyPr/>
        <a:lstStyle/>
        <a:p>
          <a:endParaRPr lang="en-US"/>
        </a:p>
      </dgm:t>
    </dgm:pt>
    <dgm:pt modelId="{C554E23D-9E64-478A-B097-0CF50FA5B414}" type="pres">
      <dgm:prSet presAssocID="{DB8AD6FF-3A05-478F-9428-C62B093D5408}" presName="hierRoot2" presStyleCnt="0"/>
      <dgm:spPr/>
      <dgm:t>
        <a:bodyPr/>
        <a:lstStyle/>
        <a:p>
          <a:endParaRPr lang="sr-Latn-CS"/>
        </a:p>
      </dgm:t>
    </dgm:pt>
    <dgm:pt modelId="{6FA04F5B-A6C6-4730-A5D4-D7395D40EF0A}" type="pres">
      <dgm:prSet presAssocID="{DB8AD6FF-3A05-478F-9428-C62B093D5408}" presName="composite2" presStyleCnt="0"/>
      <dgm:spPr/>
      <dgm:t>
        <a:bodyPr/>
        <a:lstStyle/>
        <a:p>
          <a:endParaRPr lang="sr-Latn-CS"/>
        </a:p>
      </dgm:t>
    </dgm:pt>
    <dgm:pt modelId="{C336B1D1-267A-417F-949B-2D33F9B3F27A}" type="pres">
      <dgm:prSet presAssocID="{DB8AD6FF-3A05-478F-9428-C62B093D5408}" presName="background2" presStyleLbl="node2" presStyleIdx="0" presStyleCnt="2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sr-Latn-CS"/>
        </a:p>
      </dgm:t>
    </dgm:pt>
    <dgm:pt modelId="{B5ADD7D3-5123-4FDC-9DFF-A5FE8BCE0931}" type="pres">
      <dgm:prSet presAssocID="{DB8AD6FF-3A05-478F-9428-C62B093D5408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34071A-CFE5-4399-916E-0818C1846B0E}" type="pres">
      <dgm:prSet presAssocID="{DB8AD6FF-3A05-478F-9428-C62B093D5408}" presName="hierChild3" presStyleCnt="0"/>
      <dgm:spPr/>
      <dgm:t>
        <a:bodyPr/>
        <a:lstStyle/>
        <a:p>
          <a:endParaRPr lang="sr-Latn-CS"/>
        </a:p>
      </dgm:t>
    </dgm:pt>
    <dgm:pt modelId="{B6FF5B5E-4541-4BDF-AB74-AAC188BB64F3}" type="pres">
      <dgm:prSet presAssocID="{A03B1364-ADC3-44F0-8A55-B3A59ABA1225}" presName="Name17" presStyleLbl="parChTrans1D3" presStyleIdx="0" presStyleCnt="3"/>
      <dgm:spPr/>
      <dgm:t>
        <a:bodyPr/>
        <a:lstStyle/>
        <a:p>
          <a:endParaRPr lang="en-US"/>
        </a:p>
      </dgm:t>
    </dgm:pt>
    <dgm:pt modelId="{1EF70B10-CBE2-4297-A144-90C117859B19}" type="pres">
      <dgm:prSet presAssocID="{07C9CAE6-AD99-4F6D-BBF4-44F2B617865A}" presName="hierRoot3" presStyleCnt="0"/>
      <dgm:spPr/>
      <dgm:t>
        <a:bodyPr/>
        <a:lstStyle/>
        <a:p>
          <a:endParaRPr lang="sr-Latn-CS"/>
        </a:p>
      </dgm:t>
    </dgm:pt>
    <dgm:pt modelId="{E22F9C12-510C-4354-94D8-D155681EBA65}" type="pres">
      <dgm:prSet presAssocID="{07C9CAE6-AD99-4F6D-BBF4-44F2B617865A}" presName="composite3" presStyleCnt="0"/>
      <dgm:spPr/>
      <dgm:t>
        <a:bodyPr/>
        <a:lstStyle/>
        <a:p>
          <a:endParaRPr lang="sr-Latn-CS"/>
        </a:p>
      </dgm:t>
    </dgm:pt>
    <dgm:pt modelId="{AB90AA22-E4C3-44F1-88DE-B497EF801663}" type="pres">
      <dgm:prSet presAssocID="{07C9CAE6-AD99-4F6D-BBF4-44F2B617865A}" presName="background3" presStyleLbl="node3" presStyleIdx="0" presStyleCnt="3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sr-Latn-CS"/>
        </a:p>
      </dgm:t>
    </dgm:pt>
    <dgm:pt modelId="{AB2BE161-7E3D-4EB9-9C84-1CC095B5588C}" type="pres">
      <dgm:prSet presAssocID="{07C9CAE6-AD99-4F6D-BBF4-44F2B617865A}" presName="text3" presStyleLbl="fgAcc3" presStyleIdx="0" presStyleCnt="3" custLinFactNeighborX="-1995" custLinFactNeighborY="35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DB96823-90EC-4471-BE6F-E6884140A85E}" type="pres">
      <dgm:prSet presAssocID="{07C9CAE6-AD99-4F6D-BBF4-44F2B617865A}" presName="hierChild4" presStyleCnt="0"/>
      <dgm:spPr/>
      <dgm:t>
        <a:bodyPr/>
        <a:lstStyle/>
        <a:p>
          <a:endParaRPr lang="sr-Latn-CS"/>
        </a:p>
      </dgm:t>
    </dgm:pt>
    <dgm:pt modelId="{19891FE7-72E9-4891-83F4-7FBAF22CC785}" type="pres">
      <dgm:prSet presAssocID="{9A7BFBDA-B222-4524-B6F3-D14FA3D7CCFC}" presName="Name17" presStyleLbl="parChTrans1D3" presStyleIdx="1" presStyleCnt="3"/>
      <dgm:spPr/>
      <dgm:t>
        <a:bodyPr/>
        <a:lstStyle/>
        <a:p>
          <a:endParaRPr lang="en-US"/>
        </a:p>
      </dgm:t>
    </dgm:pt>
    <dgm:pt modelId="{6EE96AE0-774B-4F97-B4C4-723D4F6962E8}" type="pres">
      <dgm:prSet presAssocID="{78D72978-F922-408C-B666-02DEF48FEF63}" presName="hierRoot3" presStyleCnt="0"/>
      <dgm:spPr/>
      <dgm:t>
        <a:bodyPr/>
        <a:lstStyle/>
        <a:p>
          <a:endParaRPr lang="sr-Latn-CS"/>
        </a:p>
      </dgm:t>
    </dgm:pt>
    <dgm:pt modelId="{BE514C7B-7EDD-42D4-9FDC-8C8C9E28E48D}" type="pres">
      <dgm:prSet presAssocID="{78D72978-F922-408C-B666-02DEF48FEF63}" presName="composite3" presStyleCnt="0"/>
      <dgm:spPr/>
      <dgm:t>
        <a:bodyPr/>
        <a:lstStyle/>
        <a:p>
          <a:endParaRPr lang="sr-Latn-CS"/>
        </a:p>
      </dgm:t>
    </dgm:pt>
    <dgm:pt modelId="{27400DAB-2034-4232-BB96-DED4F932530A}" type="pres">
      <dgm:prSet presAssocID="{78D72978-F922-408C-B666-02DEF48FEF63}" presName="background3" presStyleLbl="node3" presStyleIdx="1" presStyleCnt="3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sr-Latn-CS"/>
        </a:p>
      </dgm:t>
    </dgm:pt>
    <dgm:pt modelId="{81AE09C7-2D58-4C59-AEC3-89D40B7588D0}" type="pres">
      <dgm:prSet presAssocID="{78D72978-F922-408C-B666-02DEF48FEF63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8CE7A2-E4AA-4D16-8129-1E8F85BA1B20}" type="pres">
      <dgm:prSet presAssocID="{78D72978-F922-408C-B666-02DEF48FEF63}" presName="hierChild4" presStyleCnt="0"/>
      <dgm:spPr/>
      <dgm:t>
        <a:bodyPr/>
        <a:lstStyle/>
        <a:p>
          <a:endParaRPr lang="sr-Latn-CS"/>
        </a:p>
      </dgm:t>
    </dgm:pt>
    <dgm:pt modelId="{71FEE3F4-B2B1-4F7A-880E-3B64F31A4408}" type="pres">
      <dgm:prSet presAssocID="{CE6EEB86-FD55-48D8-8F52-46B12E278F32}" presName="Name10" presStyleLbl="parChTrans1D2" presStyleIdx="1" presStyleCnt="2"/>
      <dgm:spPr/>
      <dgm:t>
        <a:bodyPr/>
        <a:lstStyle/>
        <a:p>
          <a:endParaRPr lang="en-US"/>
        </a:p>
      </dgm:t>
    </dgm:pt>
    <dgm:pt modelId="{821D4450-86DA-4516-B824-345266F0157C}" type="pres">
      <dgm:prSet presAssocID="{4B03DCBE-B811-47BA-B769-75985C7A4B38}" presName="hierRoot2" presStyleCnt="0"/>
      <dgm:spPr/>
      <dgm:t>
        <a:bodyPr/>
        <a:lstStyle/>
        <a:p>
          <a:endParaRPr lang="sr-Latn-CS"/>
        </a:p>
      </dgm:t>
    </dgm:pt>
    <dgm:pt modelId="{93A80F1B-6B8F-4EEE-BC83-F54406BF2C5F}" type="pres">
      <dgm:prSet presAssocID="{4B03DCBE-B811-47BA-B769-75985C7A4B38}" presName="composite2" presStyleCnt="0"/>
      <dgm:spPr/>
      <dgm:t>
        <a:bodyPr/>
        <a:lstStyle/>
        <a:p>
          <a:endParaRPr lang="sr-Latn-CS"/>
        </a:p>
      </dgm:t>
    </dgm:pt>
    <dgm:pt modelId="{80677CE6-FCFB-4CBB-980A-587492E4C8B2}" type="pres">
      <dgm:prSet presAssocID="{4B03DCBE-B811-47BA-B769-75985C7A4B38}" presName="background2" presStyleLbl="node2" presStyleIdx="1" presStyleCnt="2"/>
      <dgm:spPr/>
      <dgm:t>
        <a:bodyPr/>
        <a:lstStyle/>
        <a:p>
          <a:endParaRPr lang="sr-Latn-CS"/>
        </a:p>
      </dgm:t>
    </dgm:pt>
    <dgm:pt modelId="{54F6AB98-5525-4291-86BC-29D64963B733}" type="pres">
      <dgm:prSet presAssocID="{4B03DCBE-B811-47BA-B769-75985C7A4B38}" presName="text2" presStyleLbl="fgAcc2" presStyleIdx="1" presStyleCnt="2" custLinFactNeighborX="-284" custLinFactNeighborY="-138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D97A28B-CBCC-4048-8971-539F23CBB26E}" type="pres">
      <dgm:prSet presAssocID="{4B03DCBE-B811-47BA-B769-75985C7A4B38}" presName="hierChild3" presStyleCnt="0"/>
      <dgm:spPr/>
      <dgm:t>
        <a:bodyPr/>
        <a:lstStyle/>
        <a:p>
          <a:endParaRPr lang="sr-Latn-CS"/>
        </a:p>
      </dgm:t>
    </dgm:pt>
    <dgm:pt modelId="{DC9E550D-EC93-4C91-B1D5-4826395134C4}" type="pres">
      <dgm:prSet presAssocID="{F443FDE1-E71A-4836-BFE6-5F30BC1EAFDB}" presName="Name17" presStyleLbl="parChTrans1D3" presStyleIdx="2" presStyleCnt="3"/>
      <dgm:spPr/>
      <dgm:t>
        <a:bodyPr/>
        <a:lstStyle/>
        <a:p>
          <a:endParaRPr lang="en-US"/>
        </a:p>
      </dgm:t>
    </dgm:pt>
    <dgm:pt modelId="{182AD8EF-49DA-4153-9348-BB0986C695D5}" type="pres">
      <dgm:prSet presAssocID="{F76F7BC2-8B40-4D6A-B23F-AE0DACD38999}" presName="hierRoot3" presStyleCnt="0"/>
      <dgm:spPr/>
      <dgm:t>
        <a:bodyPr/>
        <a:lstStyle/>
        <a:p>
          <a:endParaRPr lang="sr-Latn-CS"/>
        </a:p>
      </dgm:t>
    </dgm:pt>
    <dgm:pt modelId="{75D09F61-A7E0-4450-AB25-B4D8F1DB19E8}" type="pres">
      <dgm:prSet presAssocID="{F76F7BC2-8B40-4D6A-B23F-AE0DACD38999}" presName="composite3" presStyleCnt="0"/>
      <dgm:spPr/>
      <dgm:t>
        <a:bodyPr/>
        <a:lstStyle/>
        <a:p>
          <a:endParaRPr lang="sr-Latn-CS"/>
        </a:p>
      </dgm:t>
    </dgm:pt>
    <dgm:pt modelId="{96EC55E7-02D1-40EA-A1DE-D81911D3A699}" type="pres">
      <dgm:prSet presAssocID="{F76F7BC2-8B40-4D6A-B23F-AE0DACD38999}" presName="background3" presStyleLbl="node3" presStyleIdx="2" presStyleCnt="3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sr-Latn-CS"/>
        </a:p>
      </dgm:t>
    </dgm:pt>
    <dgm:pt modelId="{C757AD0B-EE80-40D4-81C4-85C1C2DF4391}" type="pres">
      <dgm:prSet presAssocID="{F76F7BC2-8B40-4D6A-B23F-AE0DACD38999}" presName="text3" presStyleLbl="fgAcc3" presStyleIdx="2" presStyleCnt="3" custScaleX="114040" custLinFactNeighborX="-284" custLinFactNeighborY="356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CEB0AB0-099B-4C2E-8CAA-08A9F4590E03}" type="pres">
      <dgm:prSet presAssocID="{F76F7BC2-8B40-4D6A-B23F-AE0DACD38999}" presName="hierChild4" presStyleCnt="0"/>
      <dgm:spPr/>
      <dgm:t>
        <a:bodyPr/>
        <a:lstStyle/>
        <a:p>
          <a:endParaRPr lang="sr-Latn-CS"/>
        </a:p>
      </dgm:t>
    </dgm:pt>
  </dgm:ptLst>
  <dgm:cxnLst>
    <dgm:cxn modelId="{7E6D9D43-45B2-4AAF-97CD-A58FA8840635}" type="presOf" srcId="{28529182-32D8-4C01-8C0D-7FA2FA5855D2}" destId="{47B0DF84-4DC1-4CA7-94AD-E84E9DFC7E59}" srcOrd="0" destOrd="0" presId="urn:microsoft.com/office/officeart/2005/8/layout/hierarchy1"/>
    <dgm:cxn modelId="{88C9E458-39B4-4455-9B1E-58C8BF9A72A7}" type="presOf" srcId="{F76F7BC2-8B40-4D6A-B23F-AE0DACD38999}" destId="{C757AD0B-EE80-40D4-81C4-85C1C2DF4391}" srcOrd="0" destOrd="0" presId="urn:microsoft.com/office/officeart/2005/8/layout/hierarchy1"/>
    <dgm:cxn modelId="{4ED33606-C278-43F3-84D8-1F8C6743B7E7}" type="presOf" srcId="{43F28DE5-AAD6-488B-B917-E49C041C3236}" destId="{22069DEB-36FB-4BE2-B244-0C48C47C5795}" srcOrd="0" destOrd="0" presId="urn:microsoft.com/office/officeart/2005/8/layout/hierarchy1"/>
    <dgm:cxn modelId="{60F6B6E2-4937-461A-90DF-5000B293DE4C}" srcId="{DB8AD6FF-3A05-478F-9428-C62B093D5408}" destId="{78D72978-F922-408C-B666-02DEF48FEF63}" srcOrd="1" destOrd="0" parTransId="{9A7BFBDA-B222-4524-B6F3-D14FA3D7CCFC}" sibTransId="{3D07DDAC-9ED1-426D-A8FD-91495A05145D}"/>
    <dgm:cxn modelId="{57463CA5-2902-48A5-9964-3D045697EC7F}" type="presOf" srcId="{4B03DCBE-B811-47BA-B769-75985C7A4B38}" destId="{54F6AB98-5525-4291-86BC-29D64963B733}" srcOrd="0" destOrd="0" presId="urn:microsoft.com/office/officeart/2005/8/layout/hierarchy1"/>
    <dgm:cxn modelId="{40AA9001-EED7-4DB8-BE9E-9EBDA3E97FE2}" type="presOf" srcId="{F443FDE1-E71A-4836-BFE6-5F30BC1EAFDB}" destId="{DC9E550D-EC93-4C91-B1D5-4826395134C4}" srcOrd="0" destOrd="0" presId="urn:microsoft.com/office/officeart/2005/8/layout/hierarchy1"/>
    <dgm:cxn modelId="{7651588C-6F48-47D1-8786-C46A10AD547B}" srcId="{4B03DCBE-B811-47BA-B769-75985C7A4B38}" destId="{F76F7BC2-8B40-4D6A-B23F-AE0DACD38999}" srcOrd="0" destOrd="0" parTransId="{F443FDE1-E71A-4836-BFE6-5F30BC1EAFDB}" sibTransId="{5B3EAC1E-E8ED-476A-BC8D-E147FB8EA1F8}"/>
    <dgm:cxn modelId="{F086603C-5A2A-45EB-91F0-983D3D6DD01D}" srcId="{43F28DE5-AAD6-488B-B917-E49C041C3236}" destId="{28529182-32D8-4C01-8C0D-7FA2FA5855D2}" srcOrd="0" destOrd="0" parTransId="{1E7D5781-56AB-4403-B461-AE399AFD6F33}" sibTransId="{D77C361D-03F0-4E98-990B-557ACC49F138}"/>
    <dgm:cxn modelId="{748FF02D-29D1-42C5-A64E-DBB47320525A}" type="presOf" srcId="{CE6EEB86-FD55-48D8-8F52-46B12E278F32}" destId="{71FEE3F4-B2B1-4F7A-880E-3B64F31A4408}" srcOrd="0" destOrd="0" presId="urn:microsoft.com/office/officeart/2005/8/layout/hierarchy1"/>
    <dgm:cxn modelId="{476B5F29-24E8-4403-8CBC-62BBE93CDC5F}" srcId="{28529182-32D8-4C01-8C0D-7FA2FA5855D2}" destId="{DB8AD6FF-3A05-478F-9428-C62B093D5408}" srcOrd="0" destOrd="0" parTransId="{D71625B9-BD10-428D-8605-4A2CD660AFFA}" sibTransId="{6FC37255-91FB-499B-BD66-D0533609737D}"/>
    <dgm:cxn modelId="{382B2D1C-8B08-41C1-86E1-D14D3FAAB94C}" type="presOf" srcId="{07C9CAE6-AD99-4F6D-BBF4-44F2B617865A}" destId="{AB2BE161-7E3D-4EB9-9C84-1CC095B5588C}" srcOrd="0" destOrd="0" presId="urn:microsoft.com/office/officeart/2005/8/layout/hierarchy1"/>
    <dgm:cxn modelId="{D746A3B8-052B-415A-8B20-FD8E27C173F1}" type="presOf" srcId="{78D72978-F922-408C-B666-02DEF48FEF63}" destId="{81AE09C7-2D58-4C59-AEC3-89D40B7588D0}" srcOrd="0" destOrd="0" presId="urn:microsoft.com/office/officeart/2005/8/layout/hierarchy1"/>
    <dgm:cxn modelId="{C0B21358-74D9-4592-881C-2959618FE0FB}" type="presOf" srcId="{9A7BFBDA-B222-4524-B6F3-D14FA3D7CCFC}" destId="{19891FE7-72E9-4891-83F4-7FBAF22CC785}" srcOrd="0" destOrd="0" presId="urn:microsoft.com/office/officeart/2005/8/layout/hierarchy1"/>
    <dgm:cxn modelId="{2D3C9A0B-51B5-4083-B172-DBDC47E10C46}" srcId="{28529182-32D8-4C01-8C0D-7FA2FA5855D2}" destId="{4B03DCBE-B811-47BA-B769-75985C7A4B38}" srcOrd="1" destOrd="0" parTransId="{CE6EEB86-FD55-48D8-8F52-46B12E278F32}" sibTransId="{4200A07A-268C-4A57-94B6-F8DFBB9679C4}"/>
    <dgm:cxn modelId="{0C98ADD5-6C71-40F7-A8B2-A1DEC7B22C71}" type="presOf" srcId="{A03B1364-ADC3-44F0-8A55-B3A59ABA1225}" destId="{B6FF5B5E-4541-4BDF-AB74-AAC188BB64F3}" srcOrd="0" destOrd="0" presId="urn:microsoft.com/office/officeart/2005/8/layout/hierarchy1"/>
    <dgm:cxn modelId="{25960D26-B793-4AD4-8071-B3FA6056B881}" srcId="{DB8AD6FF-3A05-478F-9428-C62B093D5408}" destId="{07C9CAE6-AD99-4F6D-BBF4-44F2B617865A}" srcOrd="0" destOrd="0" parTransId="{A03B1364-ADC3-44F0-8A55-B3A59ABA1225}" sibTransId="{E6BE53CD-6F1B-4F28-ADEB-2E69C1545E37}"/>
    <dgm:cxn modelId="{57827428-C789-4CD9-B448-D5A6F9A65A69}" type="presOf" srcId="{D71625B9-BD10-428D-8605-4A2CD660AFFA}" destId="{9631B008-632F-4449-B604-7F452E5E7660}" srcOrd="0" destOrd="0" presId="urn:microsoft.com/office/officeart/2005/8/layout/hierarchy1"/>
    <dgm:cxn modelId="{8AB597E0-DEDE-4684-BB8C-3479F7E08FA4}" type="presOf" srcId="{DB8AD6FF-3A05-478F-9428-C62B093D5408}" destId="{B5ADD7D3-5123-4FDC-9DFF-A5FE8BCE0931}" srcOrd="0" destOrd="0" presId="urn:microsoft.com/office/officeart/2005/8/layout/hierarchy1"/>
    <dgm:cxn modelId="{DE30E0D9-CA1F-4C59-8D02-C1871F4F4394}" type="presParOf" srcId="{22069DEB-36FB-4BE2-B244-0C48C47C5795}" destId="{6A8D7936-EEAE-4657-9F0F-D6D247A5CBE7}" srcOrd="0" destOrd="0" presId="urn:microsoft.com/office/officeart/2005/8/layout/hierarchy1"/>
    <dgm:cxn modelId="{FC330363-D6EF-4735-A4DB-2C91B55E597C}" type="presParOf" srcId="{6A8D7936-EEAE-4657-9F0F-D6D247A5CBE7}" destId="{0243CEEF-05CD-4FB6-B72F-037CE325CFC3}" srcOrd="0" destOrd="0" presId="urn:microsoft.com/office/officeart/2005/8/layout/hierarchy1"/>
    <dgm:cxn modelId="{09C0FE7D-88A2-4CEF-98D0-E6116A737269}" type="presParOf" srcId="{0243CEEF-05CD-4FB6-B72F-037CE325CFC3}" destId="{C6920228-3E54-41DB-93F5-537DF5C6E483}" srcOrd="0" destOrd="0" presId="urn:microsoft.com/office/officeart/2005/8/layout/hierarchy1"/>
    <dgm:cxn modelId="{0013D73A-E146-4026-BBAA-01ADD219D909}" type="presParOf" srcId="{0243CEEF-05CD-4FB6-B72F-037CE325CFC3}" destId="{47B0DF84-4DC1-4CA7-94AD-E84E9DFC7E59}" srcOrd="1" destOrd="0" presId="urn:microsoft.com/office/officeart/2005/8/layout/hierarchy1"/>
    <dgm:cxn modelId="{4978658D-7D90-493D-AB73-CFC2A422A839}" type="presParOf" srcId="{6A8D7936-EEAE-4657-9F0F-D6D247A5CBE7}" destId="{BE236C55-29FB-47F7-8C4B-50CB5FF9ACFB}" srcOrd="1" destOrd="0" presId="urn:microsoft.com/office/officeart/2005/8/layout/hierarchy1"/>
    <dgm:cxn modelId="{CE241405-4376-4A9E-A285-1688B2FA94CE}" type="presParOf" srcId="{BE236C55-29FB-47F7-8C4B-50CB5FF9ACFB}" destId="{9631B008-632F-4449-B604-7F452E5E7660}" srcOrd="0" destOrd="0" presId="urn:microsoft.com/office/officeart/2005/8/layout/hierarchy1"/>
    <dgm:cxn modelId="{B3CB0BC3-977F-4223-900C-C6B2793613B5}" type="presParOf" srcId="{BE236C55-29FB-47F7-8C4B-50CB5FF9ACFB}" destId="{C554E23D-9E64-478A-B097-0CF50FA5B414}" srcOrd="1" destOrd="0" presId="urn:microsoft.com/office/officeart/2005/8/layout/hierarchy1"/>
    <dgm:cxn modelId="{AB0082C4-34A5-4796-93B3-D540127A2B75}" type="presParOf" srcId="{C554E23D-9E64-478A-B097-0CF50FA5B414}" destId="{6FA04F5B-A6C6-4730-A5D4-D7395D40EF0A}" srcOrd="0" destOrd="0" presId="urn:microsoft.com/office/officeart/2005/8/layout/hierarchy1"/>
    <dgm:cxn modelId="{429AD0CB-F2FE-4F54-BE4A-FB481E01780A}" type="presParOf" srcId="{6FA04F5B-A6C6-4730-A5D4-D7395D40EF0A}" destId="{C336B1D1-267A-417F-949B-2D33F9B3F27A}" srcOrd="0" destOrd="0" presId="urn:microsoft.com/office/officeart/2005/8/layout/hierarchy1"/>
    <dgm:cxn modelId="{7498B65D-AD79-424D-97DD-576DED19B60B}" type="presParOf" srcId="{6FA04F5B-A6C6-4730-A5D4-D7395D40EF0A}" destId="{B5ADD7D3-5123-4FDC-9DFF-A5FE8BCE0931}" srcOrd="1" destOrd="0" presId="urn:microsoft.com/office/officeart/2005/8/layout/hierarchy1"/>
    <dgm:cxn modelId="{7A069316-F274-4C2B-83E0-C745712E7835}" type="presParOf" srcId="{C554E23D-9E64-478A-B097-0CF50FA5B414}" destId="{AD34071A-CFE5-4399-916E-0818C1846B0E}" srcOrd="1" destOrd="0" presId="urn:microsoft.com/office/officeart/2005/8/layout/hierarchy1"/>
    <dgm:cxn modelId="{CFC7F25D-E4DD-4B93-855C-1961678A7F69}" type="presParOf" srcId="{AD34071A-CFE5-4399-916E-0818C1846B0E}" destId="{B6FF5B5E-4541-4BDF-AB74-AAC188BB64F3}" srcOrd="0" destOrd="0" presId="urn:microsoft.com/office/officeart/2005/8/layout/hierarchy1"/>
    <dgm:cxn modelId="{9F2EA1DF-5A44-4881-8938-5EE1FBD11379}" type="presParOf" srcId="{AD34071A-CFE5-4399-916E-0818C1846B0E}" destId="{1EF70B10-CBE2-4297-A144-90C117859B19}" srcOrd="1" destOrd="0" presId="urn:microsoft.com/office/officeart/2005/8/layout/hierarchy1"/>
    <dgm:cxn modelId="{46276984-4542-4505-B850-108E9D502707}" type="presParOf" srcId="{1EF70B10-CBE2-4297-A144-90C117859B19}" destId="{E22F9C12-510C-4354-94D8-D155681EBA65}" srcOrd="0" destOrd="0" presId="urn:microsoft.com/office/officeart/2005/8/layout/hierarchy1"/>
    <dgm:cxn modelId="{0F022148-067B-43CD-8146-5BCEC50EBF73}" type="presParOf" srcId="{E22F9C12-510C-4354-94D8-D155681EBA65}" destId="{AB90AA22-E4C3-44F1-88DE-B497EF801663}" srcOrd="0" destOrd="0" presId="urn:microsoft.com/office/officeart/2005/8/layout/hierarchy1"/>
    <dgm:cxn modelId="{3AFE8BCC-21A3-4770-A497-B86942D491BB}" type="presParOf" srcId="{E22F9C12-510C-4354-94D8-D155681EBA65}" destId="{AB2BE161-7E3D-4EB9-9C84-1CC095B5588C}" srcOrd="1" destOrd="0" presId="urn:microsoft.com/office/officeart/2005/8/layout/hierarchy1"/>
    <dgm:cxn modelId="{89AFE889-8C53-445F-A2CF-382597FB3A7A}" type="presParOf" srcId="{1EF70B10-CBE2-4297-A144-90C117859B19}" destId="{4DB96823-90EC-4471-BE6F-E6884140A85E}" srcOrd="1" destOrd="0" presId="urn:microsoft.com/office/officeart/2005/8/layout/hierarchy1"/>
    <dgm:cxn modelId="{442D66A7-DCBE-4081-A9F0-2B9F803BECA5}" type="presParOf" srcId="{AD34071A-CFE5-4399-916E-0818C1846B0E}" destId="{19891FE7-72E9-4891-83F4-7FBAF22CC785}" srcOrd="2" destOrd="0" presId="urn:microsoft.com/office/officeart/2005/8/layout/hierarchy1"/>
    <dgm:cxn modelId="{26AFF95E-18F8-4F05-9C2F-EFEEF598E857}" type="presParOf" srcId="{AD34071A-CFE5-4399-916E-0818C1846B0E}" destId="{6EE96AE0-774B-4F97-B4C4-723D4F6962E8}" srcOrd="3" destOrd="0" presId="urn:microsoft.com/office/officeart/2005/8/layout/hierarchy1"/>
    <dgm:cxn modelId="{0DCF1F20-11A0-485C-BF7F-3107108E5022}" type="presParOf" srcId="{6EE96AE0-774B-4F97-B4C4-723D4F6962E8}" destId="{BE514C7B-7EDD-42D4-9FDC-8C8C9E28E48D}" srcOrd="0" destOrd="0" presId="urn:microsoft.com/office/officeart/2005/8/layout/hierarchy1"/>
    <dgm:cxn modelId="{B7DB895F-92F3-4DC4-B851-ADDCEB94CF09}" type="presParOf" srcId="{BE514C7B-7EDD-42D4-9FDC-8C8C9E28E48D}" destId="{27400DAB-2034-4232-BB96-DED4F932530A}" srcOrd="0" destOrd="0" presId="urn:microsoft.com/office/officeart/2005/8/layout/hierarchy1"/>
    <dgm:cxn modelId="{E74BE6FD-A334-4931-ACCA-50323C06319D}" type="presParOf" srcId="{BE514C7B-7EDD-42D4-9FDC-8C8C9E28E48D}" destId="{81AE09C7-2D58-4C59-AEC3-89D40B7588D0}" srcOrd="1" destOrd="0" presId="urn:microsoft.com/office/officeart/2005/8/layout/hierarchy1"/>
    <dgm:cxn modelId="{E55E4AA4-EDE0-4F95-BD71-4570F5E7F526}" type="presParOf" srcId="{6EE96AE0-774B-4F97-B4C4-723D4F6962E8}" destId="{BC8CE7A2-E4AA-4D16-8129-1E8F85BA1B20}" srcOrd="1" destOrd="0" presId="urn:microsoft.com/office/officeart/2005/8/layout/hierarchy1"/>
    <dgm:cxn modelId="{6C24CAEF-57F5-4950-83CA-497FE6E82332}" type="presParOf" srcId="{BE236C55-29FB-47F7-8C4B-50CB5FF9ACFB}" destId="{71FEE3F4-B2B1-4F7A-880E-3B64F31A4408}" srcOrd="2" destOrd="0" presId="urn:microsoft.com/office/officeart/2005/8/layout/hierarchy1"/>
    <dgm:cxn modelId="{81B8B3EC-EBD8-45FE-AA08-7B7CBA366FE5}" type="presParOf" srcId="{BE236C55-29FB-47F7-8C4B-50CB5FF9ACFB}" destId="{821D4450-86DA-4516-B824-345266F0157C}" srcOrd="3" destOrd="0" presId="urn:microsoft.com/office/officeart/2005/8/layout/hierarchy1"/>
    <dgm:cxn modelId="{8C894D9D-881D-4C9C-8F28-D923240827BA}" type="presParOf" srcId="{821D4450-86DA-4516-B824-345266F0157C}" destId="{93A80F1B-6B8F-4EEE-BC83-F54406BF2C5F}" srcOrd="0" destOrd="0" presId="urn:microsoft.com/office/officeart/2005/8/layout/hierarchy1"/>
    <dgm:cxn modelId="{39B8C3E4-CD20-422A-BEBD-72C526282AF3}" type="presParOf" srcId="{93A80F1B-6B8F-4EEE-BC83-F54406BF2C5F}" destId="{80677CE6-FCFB-4CBB-980A-587492E4C8B2}" srcOrd="0" destOrd="0" presId="urn:microsoft.com/office/officeart/2005/8/layout/hierarchy1"/>
    <dgm:cxn modelId="{091C0AE6-46B7-491F-AB07-2D4B92729A5A}" type="presParOf" srcId="{93A80F1B-6B8F-4EEE-BC83-F54406BF2C5F}" destId="{54F6AB98-5525-4291-86BC-29D64963B733}" srcOrd="1" destOrd="0" presId="urn:microsoft.com/office/officeart/2005/8/layout/hierarchy1"/>
    <dgm:cxn modelId="{A81432D1-CC55-400A-8E7D-28AD6626B03D}" type="presParOf" srcId="{821D4450-86DA-4516-B824-345266F0157C}" destId="{FD97A28B-CBCC-4048-8971-539F23CBB26E}" srcOrd="1" destOrd="0" presId="urn:microsoft.com/office/officeart/2005/8/layout/hierarchy1"/>
    <dgm:cxn modelId="{5E6A2790-27D3-4B74-B09B-A6CDF1C44EF4}" type="presParOf" srcId="{FD97A28B-CBCC-4048-8971-539F23CBB26E}" destId="{DC9E550D-EC93-4C91-B1D5-4826395134C4}" srcOrd="0" destOrd="0" presId="urn:microsoft.com/office/officeart/2005/8/layout/hierarchy1"/>
    <dgm:cxn modelId="{6141E627-E929-450A-B417-2CC563A81EEE}" type="presParOf" srcId="{FD97A28B-CBCC-4048-8971-539F23CBB26E}" destId="{182AD8EF-49DA-4153-9348-BB0986C695D5}" srcOrd="1" destOrd="0" presId="urn:microsoft.com/office/officeart/2005/8/layout/hierarchy1"/>
    <dgm:cxn modelId="{184A12DF-E478-4543-8494-006C3A6958E3}" type="presParOf" srcId="{182AD8EF-49DA-4153-9348-BB0986C695D5}" destId="{75D09F61-A7E0-4450-AB25-B4D8F1DB19E8}" srcOrd="0" destOrd="0" presId="urn:microsoft.com/office/officeart/2005/8/layout/hierarchy1"/>
    <dgm:cxn modelId="{200F3317-1B87-4B28-920F-8F2003123F14}" type="presParOf" srcId="{75D09F61-A7E0-4450-AB25-B4D8F1DB19E8}" destId="{96EC55E7-02D1-40EA-A1DE-D81911D3A699}" srcOrd="0" destOrd="0" presId="urn:microsoft.com/office/officeart/2005/8/layout/hierarchy1"/>
    <dgm:cxn modelId="{B5F22ED5-48EB-469D-A109-A5819D9BA159}" type="presParOf" srcId="{75D09F61-A7E0-4450-AB25-B4D8F1DB19E8}" destId="{C757AD0B-EE80-40D4-81C4-85C1C2DF4391}" srcOrd="1" destOrd="0" presId="urn:microsoft.com/office/officeart/2005/8/layout/hierarchy1"/>
    <dgm:cxn modelId="{D78DA02D-ECAE-40A0-A072-7D8EEED6D37C}" type="presParOf" srcId="{182AD8EF-49DA-4153-9348-BB0986C695D5}" destId="{1CEB0AB0-099B-4C2E-8CAA-08A9F4590E03}" srcOrd="1" destOrd="0" presId="urn:microsoft.com/office/officeart/2005/8/layout/hierarchy1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CD58E64-9BE7-418B-97A1-941D476ED803}" type="doc">
      <dgm:prSet loTypeId="urn:microsoft.com/office/officeart/2005/8/layout/chevron2" loCatId="process" qsTypeId="urn:microsoft.com/office/officeart/2005/8/quickstyle/3d7" qsCatId="3D" csTypeId="urn:microsoft.com/office/officeart/2005/8/colors/accent2_3" csCatId="accent2" phldr="1"/>
      <dgm:spPr/>
      <dgm:t>
        <a:bodyPr/>
        <a:lstStyle/>
        <a:p>
          <a:endParaRPr lang="sr-Latn-CS"/>
        </a:p>
      </dgm:t>
    </dgm:pt>
    <dgm:pt modelId="{FDFE6B3A-2D8D-40CD-9272-73029DAC01B8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УСПЕХ</a:t>
          </a:r>
          <a:r>
            <a:rPr lang="sr-Cyrl-CS" b="1" dirty="0" smtClean="0"/>
            <a:t> </a:t>
          </a:r>
          <a:endParaRPr lang="sr-Latn-CS" dirty="0"/>
        </a:p>
      </dgm:t>
    </dgm:pt>
    <dgm:pt modelId="{4FC4656F-D8F0-47DD-B994-C775E39B3E4C}" type="parTrans" cxnId="{ECA92AAA-94C3-4986-BB72-B0CF239829CC}">
      <dgm:prSet/>
      <dgm:spPr/>
      <dgm:t>
        <a:bodyPr/>
        <a:lstStyle/>
        <a:p>
          <a:endParaRPr lang="sr-Latn-CS"/>
        </a:p>
      </dgm:t>
    </dgm:pt>
    <dgm:pt modelId="{CCB23C18-7422-4CD0-8028-EBA67B08894B}" type="sibTrans" cxnId="{ECA92AAA-94C3-4986-BB72-B0CF239829CC}">
      <dgm:prSet/>
      <dgm:spPr/>
      <dgm:t>
        <a:bodyPr/>
        <a:lstStyle/>
        <a:p>
          <a:endParaRPr lang="sr-Latn-CS"/>
        </a:p>
      </dgm:t>
    </dgm:pt>
    <dgm:pt modelId="{46C1A68F-8526-43FC-BECB-3E00F2E3D1F4}">
      <dgm:prSet phldrT="[Text]"/>
      <dgm:spPr/>
      <dgm:t>
        <a:bodyPr/>
        <a:lstStyle/>
        <a:p>
          <a:r>
            <a:rPr lang="sr-Cyrl-CS" b="1" dirty="0" smtClean="0">
              <a:latin typeface="Arial" pitchFamily="34" charset="0"/>
              <a:cs typeface="Arial" pitchFamily="34" charset="0"/>
            </a:rPr>
            <a:t>Општи успех у </a:t>
          </a:r>
          <a:r>
            <a:rPr lang="sr-Latn-CS" b="1" dirty="0" smtClean="0">
              <a:latin typeface="Arial" pitchFamily="34" charset="0"/>
              <a:cs typeface="Arial" pitchFamily="34" charset="0"/>
            </a:rPr>
            <a:t>VI </a:t>
          </a:r>
          <a:r>
            <a:rPr lang="sr-Cyrl-CS" b="1" dirty="0" smtClean="0">
              <a:latin typeface="Arial" pitchFamily="34" charset="0"/>
              <a:cs typeface="Arial" pitchFamily="34" charset="0"/>
            </a:rPr>
            <a:t>,</a:t>
          </a:r>
          <a:r>
            <a:rPr lang="sr-Latn-CS" b="1" dirty="0" smtClean="0">
              <a:latin typeface="Arial" pitchFamily="34" charset="0"/>
              <a:cs typeface="Arial" pitchFamily="34" charset="0"/>
            </a:rPr>
            <a:t>VII</a:t>
          </a:r>
          <a:r>
            <a:rPr lang="sr-Cyrl-CS" b="1" dirty="0" smtClean="0">
              <a:latin typeface="Arial" pitchFamily="34" charset="0"/>
              <a:cs typeface="Arial" pitchFamily="34" charset="0"/>
            </a:rPr>
            <a:t> и</a:t>
          </a:r>
          <a:r>
            <a:rPr lang="sr-Latn-CS" b="1" dirty="0" smtClean="0">
              <a:latin typeface="Arial" pitchFamily="34" charset="0"/>
              <a:cs typeface="Arial" pitchFamily="34" charset="0"/>
            </a:rPr>
            <a:t> VIII</a:t>
          </a:r>
          <a:r>
            <a:rPr lang="sr-Cyrl-CS" b="1" dirty="0" smtClean="0">
              <a:latin typeface="Arial" pitchFamily="34" charset="0"/>
              <a:cs typeface="Arial" pitchFamily="34" charset="0"/>
            </a:rPr>
            <a:t> разреду </a:t>
          </a:r>
          <a:endParaRPr lang="sr-Latn-CS" b="1" dirty="0">
            <a:latin typeface="Arial" pitchFamily="34" charset="0"/>
            <a:cs typeface="Arial" pitchFamily="34" charset="0"/>
          </a:endParaRPr>
        </a:p>
      </dgm:t>
    </dgm:pt>
    <dgm:pt modelId="{7A12BFD2-9F5D-4BDC-AE89-38CE65E6A1EA}" type="parTrans" cxnId="{59CCA5D6-BCCB-47A8-91A2-686A711CC41A}">
      <dgm:prSet/>
      <dgm:spPr/>
      <dgm:t>
        <a:bodyPr/>
        <a:lstStyle/>
        <a:p>
          <a:endParaRPr lang="sr-Latn-CS"/>
        </a:p>
      </dgm:t>
    </dgm:pt>
    <dgm:pt modelId="{1AA610EE-4A13-4224-B757-072AAC203FA7}" type="sibTrans" cxnId="{59CCA5D6-BCCB-47A8-91A2-686A711CC41A}">
      <dgm:prSet/>
      <dgm:spPr/>
      <dgm:t>
        <a:bodyPr/>
        <a:lstStyle/>
        <a:p>
          <a:endParaRPr lang="sr-Latn-CS"/>
        </a:p>
      </dgm:t>
    </dgm:pt>
    <dgm:pt modelId="{F28CD073-5BA6-415D-AF75-E1CBD04CDC78}">
      <dgm:prSet phldrT="[Text]"/>
      <dgm:spPr/>
      <dgm:t>
        <a:bodyPr/>
        <a:lstStyle/>
        <a:p>
          <a:r>
            <a:rPr lang="sr-Cyrl-C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УСПЕХ</a:t>
          </a:r>
          <a:r>
            <a:rPr lang="sr-Cyrl-CS" b="1" smtClean="0">
              <a:latin typeface="Arial" pitchFamily="34" charset="0"/>
              <a:cs typeface="Arial" pitchFamily="34" charset="0"/>
            </a:rPr>
            <a:t> </a:t>
          </a:r>
          <a:endParaRPr lang="sr-Latn-CS" dirty="0">
            <a:latin typeface="Arial" pitchFamily="34" charset="0"/>
            <a:cs typeface="Arial" pitchFamily="34" charset="0"/>
          </a:endParaRPr>
        </a:p>
      </dgm:t>
    </dgm:pt>
    <dgm:pt modelId="{91537FB5-762C-4042-941E-11F232200664}" type="parTrans" cxnId="{C5E1365B-80B7-4738-8ECE-5329150CD00C}">
      <dgm:prSet/>
      <dgm:spPr/>
      <dgm:t>
        <a:bodyPr/>
        <a:lstStyle/>
        <a:p>
          <a:endParaRPr lang="sr-Latn-CS"/>
        </a:p>
      </dgm:t>
    </dgm:pt>
    <dgm:pt modelId="{42A47AA7-4BB6-49A7-B99D-872D4AC32566}" type="sibTrans" cxnId="{C5E1365B-80B7-4738-8ECE-5329150CD00C}">
      <dgm:prSet/>
      <dgm:spPr/>
      <dgm:t>
        <a:bodyPr/>
        <a:lstStyle/>
        <a:p>
          <a:endParaRPr lang="sr-Latn-CS"/>
        </a:p>
      </dgm:t>
    </dgm:pt>
    <dgm:pt modelId="{B32A1E4D-4553-41D6-9431-34435A45BAA4}">
      <dgm:prSet phldrT="[Text]"/>
      <dgm:spPr/>
      <dgm:t>
        <a:bodyPr/>
        <a:lstStyle/>
        <a:p>
          <a:r>
            <a:rPr lang="sr-Cyrl-CS" b="1" dirty="0" smtClean="0">
              <a:latin typeface="Arial" pitchFamily="34" charset="0"/>
              <a:cs typeface="Arial" pitchFamily="34" charset="0"/>
            </a:rPr>
            <a:t>Збројити и помножити са 4</a:t>
          </a:r>
          <a:endParaRPr lang="sr-Latn-CS" b="1" dirty="0">
            <a:latin typeface="Arial" pitchFamily="34" charset="0"/>
            <a:cs typeface="Arial" pitchFamily="34" charset="0"/>
          </a:endParaRPr>
        </a:p>
      </dgm:t>
    </dgm:pt>
    <dgm:pt modelId="{89977B84-384E-4BA0-AA7E-000EF5BCC258}" type="parTrans" cxnId="{D56DF122-4F4D-4764-BB87-FFB46644F76C}">
      <dgm:prSet/>
      <dgm:spPr/>
      <dgm:t>
        <a:bodyPr/>
        <a:lstStyle/>
        <a:p>
          <a:endParaRPr lang="sr-Latn-CS"/>
        </a:p>
      </dgm:t>
    </dgm:pt>
    <dgm:pt modelId="{CDB2A49E-BD0D-4754-83CB-2F2720FE24F0}" type="sibTrans" cxnId="{D56DF122-4F4D-4764-BB87-FFB46644F76C}">
      <dgm:prSet/>
      <dgm:spPr/>
      <dgm:t>
        <a:bodyPr/>
        <a:lstStyle/>
        <a:p>
          <a:endParaRPr lang="sr-Latn-CS"/>
        </a:p>
      </dgm:t>
    </dgm:pt>
    <dgm:pt modelId="{EF36E405-4E0B-48E2-9514-C8446B7791F6}">
      <dgm:prSet phldrT="[Text]"/>
      <dgm:spPr/>
      <dgm:t>
        <a:bodyPr/>
        <a:lstStyle/>
        <a:p>
          <a:r>
            <a:rPr lang="sr-Cyrl-C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Пример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6482805-C800-49CD-9695-C34C35367105}" type="parTrans" cxnId="{8CFC3535-5568-40E1-9B10-7CF9EA320FCA}">
      <dgm:prSet/>
      <dgm:spPr/>
      <dgm:t>
        <a:bodyPr/>
        <a:lstStyle/>
        <a:p>
          <a:endParaRPr lang="sr-Latn-CS"/>
        </a:p>
      </dgm:t>
    </dgm:pt>
    <dgm:pt modelId="{60C932D3-BF21-4C35-93E4-62D65A9D7D03}" type="sibTrans" cxnId="{8CFC3535-5568-40E1-9B10-7CF9EA320FCA}">
      <dgm:prSet/>
      <dgm:spPr/>
      <dgm:t>
        <a:bodyPr/>
        <a:lstStyle/>
        <a:p>
          <a:endParaRPr lang="sr-Latn-CS"/>
        </a:p>
      </dgm:t>
    </dgm:pt>
    <dgm:pt modelId="{9C357B12-E2A5-4C6A-B924-778DDB4C1EE9}">
      <dgm:prSet phldrT="[Text]"/>
      <dgm:spPr/>
      <dgm:t>
        <a:bodyPr/>
        <a:lstStyle/>
        <a:p>
          <a:r>
            <a:rPr lang="sr-Cyrl-CS" b="1" dirty="0" smtClean="0">
              <a:latin typeface="Arial" pitchFamily="34" charset="0"/>
              <a:cs typeface="Arial" pitchFamily="34" charset="0"/>
            </a:rPr>
            <a:t>Нпр. 3,58+3,24+3,86=10,68</a:t>
          </a:r>
          <a:r>
            <a:rPr lang="sr-Latn-CS" b="1" dirty="0" smtClean="0">
              <a:latin typeface="Arial" pitchFamily="34" charset="0"/>
              <a:cs typeface="Arial" pitchFamily="34" charset="0"/>
            </a:rPr>
            <a:t>x4=42,72</a:t>
          </a:r>
          <a:endParaRPr lang="sr-Latn-CS" b="1" dirty="0">
            <a:latin typeface="Arial" pitchFamily="34" charset="0"/>
            <a:cs typeface="Arial" pitchFamily="34" charset="0"/>
          </a:endParaRPr>
        </a:p>
      </dgm:t>
    </dgm:pt>
    <dgm:pt modelId="{0FBB7593-593D-4150-A1E7-16F215654D48}" type="parTrans" cxnId="{273ECF27-3D61-40FD-9956-3C5EA4A7F845}">
      <dgm:prSet/>
      <dgm:spPr/>
      <dgm:t>
        <a:bodyPr/>
        <a:lstStyle/>
        <a:p>
          <a:endParaRPr lang="sr-Latn-CS"/>
        </a:p>
      </dgm:t>
    </dgm:pt>
    <dgm:pt modelId="{6CDB53D6-64BD-45BC-9479-33B614042898}" type="sibTrans" cxnId="{273ECF27-3D61-40FD-9956-3C5EA4A7F845}">
      <dgm:prSet/>
      <dgm:spPr/>
      <dgm:t>
        <a:bodyPr/>
        <a:lstStyle/>
        <a:p>
          <a:endParaRPr lang="sr-Latn-CS"/>
        </a:p>
      </dgm:t>
    </dgm:pt>
    <dgm:pt modelId="{B3162A1D-78C6-4CC5-B419-BFA4A2AAB943}">
      <dgm:prSet/>
      <dgm:spPr/>
      <dgm:t>
        <a:bodyPr/>
        <a:lstStyle/>
        <a:p>
          <a:r>
            <a:rPr lang="sr-Cyrl-CS" b="1" dirty="0" smtClean="0">
              <a:latin typeface="Arial" pitchFamily="34" charset="0"/>
              <a:cs typeface="Arial" pitchFamily="34" charset="0"/>
            </a:rPr>
            <a:t>Заокружен на 2 децимале</a:t>
          </a:r>
        </a:p>
      </dgm:t>
    </dgm:pt>
    <dgm:pt modelId="{42C2CAD6-FF66-4D99-92CD-6221E3CF47D8}" type="parTrans" cxnId="{3684B44B-4292-4EB5-9D37-58BB66234B3C}">
      <dgm:prSet/>
      <dgm:spPr/>
      <dgm:t>
        <a:bodyPr/>
        <a:lstStyle/>
        <a:p>
          <a:endParaRPr lang="sr-Latn-CS"/>
        </a:p>
      </dgm:t>
    </dgm:pt>
    <dgm:pt modelId="{E8F2BF02-857D-4464-A9BC-70058181B925}" type="sibTrans" cxnId="{3684B44B-4292-4EB5-9D37-58BB66234B3C}">
      <dgm:prSet/>
      <dgm:spPr/>
      <dgm:t>
        <a:bodyPr/>
        <a:lstStyle/>
        <a:p>
          <a:endParaRPr lang="sr-Latn-CS"/>
        </a:p>
      </dgm:t>
    </dgm:pt>
    <dgm:pt modelId="{08749D4B-ACC7-4083-8B11-74AEDF7E7C09}">
      <dgm:prSet/>
      <dgm:spPr/>
      <dgm:t>
        <a:bodyPr/>
        <a:lstStyle/>
        <a:p>
          <a:r>
            <a:rPr lang="sr-Cyrl-CS" b="1" dirty="0" smtClean="0">
              <a:latin typeface="Arial" pitchFamily="34" charset="0"/>
              <a:cs typeface="Arial" pitchFamily="34" charset="0"/>
            </a:rPr>
            <a:t>Највећи број бодова за успех је 60</a:t>
          </a:r>
        </a:p>
      </dgm:t>
    </dgm:pt>
    <dgm:pt modelId="{A1763728-8FF6-4182-8834-B414E4547F7A}" type="parTrans" cxnId="{00D5EA7B-0CB5-4F82-BD08-3FF3422B7026}">
      <dgm:prSet/>
      <dgm:spPr/>
      <dgm:t>
        <a:bodyPr/>
        <a:lstStyle/>
        <a:p>
          <a:endParaRPr lang="sr-Latn-CS"/>
        </a:p>
      </dgm:t>
    </dgm:pt>
    <dgm:pt modelId="{94C9E5DB-6FDA-4AA0-8E84-6444108F9F3C}" type="sibTrans" cxnId="{00D5EA7B-0CB5-4F82-BD08-3FF3422B7026}">
      <dgm:prSet/>
      <dgm:spPr/>
      <dgm:t>
        <a:bodyPr/>
        <a:lstStyle/>
        <a:p>
          <a:endParaRPr lang="sr-Latn-CS"/>
        </a:p>
      </dgm:t>
    </dgm:pt>
    <dgm:pt modelId="{F8E92A2A-3B79-47CD-8C10-6F34C620F608}">
      <dgm:prSet/>
      <dgm:spPr/>
      <dgm:t>
        <a:bodyPr/>
        <a:lstStyle/>
        <a:p>
          <a:r>
            <a:rPr lang="sr-Cyrl-CS" b="1" dirty="0" smtClean="0">
              <a:latin typeface="Arial" pitchFamily="34" charset="0"/>
              <a:cs typeface="Arial" pitchFamily="34" charset="0"/>
            </a:rPr>
            <a:t>тј.  5,00+5,00+5,00=15</a:t>
          </a:r>
          <a:r>
            <a:rPr lang="sr-Latn-CS" b="1" dirty="0" smtClean="0">
              <a:latin typeface="Arial" pitchFamily="34" charset="0"/>
              <a:cs typeface="Arial" pitchFamily="34" charset="0"/>
            </a:rPr>
            <a:t>x4=60,00</a:t>
          </a:r>
          <a:endParaRPr lang="en-US" b="1" dirty="0" smtClean="0">
            <a:latin typeface="Arial" pitchFamily="34" charset="0"/>
            <a:cs typeface="Arial" pitchFamily="34" charset="0"/>
          </a:endParaRPr>
        </a:p>
      </dgm:t>
    </dgm:pt>
    <dgm:pt modelId="{13914F19-1D8D-4557-BC76-A1600A51413C}" type="parTrans" cxnId="{9DD7DB7E-96BF-4A6B-8569-CBF12D6ED5C6}">
      <dgm:prSet/>
      <dgm:spPr/>
      <dgm:t>
        <a:bodyPr/>
        <a:lstStyle/>
        <a:p>
          <a:endParaRPr lang="sr-Latn-CS"/>
        </a:p>
      </dgm:t>
    </dgm:pt>
    <dgm:pt modelId="{7CB57BBB-2EAC-4E69-BA69-3F89B472220F}" type="sibTrans" cxnId="{9DD7DB7E-96BF-4A6B-8569-CBF12D6ED5C6}">
      <dgm:prSet/>
      <dgm:spPr/>
      <dgm:t>
        <a:bodyPr/>
        <a:lstStyle/>
        <a:p>
          <a:endParaRPr lang="sr-Latn-CS"/>
        </a:p>
      </dgm:t>
    </dgm:pt>
    <dgm:pt modelId="{6F52A579-67CC-45ED-990F-286A66FE9E94}" type="pres">
      <dgm:prSet presAssocID="{CCD58E64-9BE7-418B-97A1-941D476ED80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D348656-5E4E-489F-8B45-CC65116B10E4}" type="pres">
      <dgm:prSet presAssocID="{FDFE6B3A-2D8D-40CD-9272-73029DAC01B8}" presName="composite" presStyleCnt="0"/>
      <dgm:spPr/>
      <dgm:t>
        <a:bodyPr/>
        <a:lstStyle/>
        <a:p>
          <a:endParaRPr lang="sr-Latn-CS"/>
        </a:p>
      </dgm:t>
    </dgm:pt>
    <dgm:pt modelId="{15D237A0-7D7F-4DAD-A788-9D22FAD7BA2D}" type="pres">
      <dgm:prSet presAssocID="{FDFE6B3A-2D8D-40CD-9272-73029DAC01B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C9D50FB-4AB3-471F-B0E8-96A702883CCC}" type="pres">
      <dgm:prSet presAssocID="{FDFE6B3A-2D8D-40CD-9272-73029DAC01B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2E0E6CA-C278-4422-A628-7AB6230DBE51}" type="pres">
      <dgm:prSet presAssocID="{CCB23C18-7422-4CD0-8028-EBA67B08894B}" presName="sp" presStyleCnt="0"/>
      <dgm:spPr/>
      <dgm:t>
        <a:bodyPr/>
        <a:lstStyle/>
        <a:p>
          <a:endParaRPr lang="sr-Latn-CS"/>
        </a:p>
      </dgm:t>
    </dgm:pt>
    <dgm:pt modelId="{7971320F-D1D8-4F51-92EA-2EF24370D681}" type="pres">
      <dgm:prSet presAssocID="{F28CD073-5BA6-415D-AF75-E1CBD04CDC78}" presName="composite" presStyleCnt="0"/>
      <dgm:spPr/>
      <dgm:t>
        <a:bodyPr/>
        <a:lstStyle/>
        <a:p>
          <a:endParaRPr lang="sr-Latn-CS"/>
        </a:p>
      </dgm:t>
    </dgm:pt>
    <dgm:pt modelId="{7BA42527-7DD4-431B-9A05-0E0F301C2385}" type="pres">
      <dgm:prSet presAssocID="{F28CD073-5BA6-415D-AF75-E1CBD04CDC7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5EAA0CF-40BB-41AA-BBB8-64240E3D53CE}" type="pres">
      <dgm:prSet presAssocID="{F28CD073-5BA6-415D-AF75-E1CBD04CDC7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B7E847D9-B161-4C48-98EF-60E8819D0091}" type="pres">
      <dgm:prSet presAssocID="{42A47AA7-4BB6-49A7-B99D-872D4AC32566}" presName="sp" presStyleCnt="0"/>
      <dgm:spPr/>
      <dgm:t>
        <a:bodyPr/>
        <a:lstStyle/>
        <a:p>
          <a:endParaRPr lang="sr-Latn-CS"/>
        </a:p>
      </dgm:t>
    </dgm:pt>
    <dgm:pt modelId="{5908202C-B072-4758-B4A6-43116E15FA05}" type="pres">
      <dgm:prSet presAssocID="{EF36E405-4E0B-48E2-9514-C8446B7791F6}" presName="composite" presStyleCnt="0"/>
      <dgm:spPr/>
      <dgm:t>
        <a:bodyPr/>
        <a:lstStyle/>
        <a:p>
          <a:endParaRPr lang="sr-Latn-CS"/>
        </a:p>
      </dgm:t>
    </dgm:pt>
    <dgm:pt modelId="{EEF16B6C-BF2D-4A22-B2E3-427313979C06}" type="pres">
      <dgm:prSet presAssocID="{EF36E405-4E0B-48E2-9514-C8446B7791F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201EF5-65C4-4B35-9FCC-B4F7A5D60312}" type="pres">
      <dgm:prSet presAssocID="{EF36E405-4E0B-48E2-9514-C8446B7791F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C5E1365B-80B7-4738-8ECE-5329150CD00C}" srcId="{CCD58E64-9BE7-418B-97A1-941D476ED803}" destId="{F28CD073-5BA6-415D-AF75-E1CBD04CDC78}" srcOrd="1" destOrd="0" parTransId="{91537FB5-762C-4042-941E-11F232200664}" sibTransId="{42A47AA7-4BB6-49A7-B99D-872D4AC32566}"/>
    <dgm:cxn modelId="{E365002F-1920-4982-AB5E-C9601B15C5B5}" type="presOf" srcId="{CCD58E64-9BE7-418B-97A1-941D476ED803}" destId="{6F52A579-67CC-45ED-990F-286A66FE9E94}" srcOrd="0" destOrd="0" presId="urn:microsoft.com/office/officeart/2005/8/layout/chevron2"/>
    <dgm:cxn modelId="{9DD7DB7E-96BF-4A6B-8569-CBF12D6ED5C6}" srcId="{EF36E405-4E0B-48E2-9514-C8446B7791F6}" destId="{F8E92A2A-3B79-47CD-8C10-6F34C620F608}" srcOrd="2" destOrd="0" parTransId="{13914F19-1D8D-4557-BC76-A1600A51413C}" sibTransId="{7CB57BBB-2EAC-4E69-BA69-3F89B472220F}"/>
    <dgm:cxn modelId="{424780A9-16CA-434C-808A-EED0BD24AA4E}" type="presOf" srcId="{9C357B12-E2A5-4C6A-B924-778DDB4C1EE9}" destId="{B7201EF5-65C4-4B35-9FCC-B4F7A5D60312}" srcOrd="0" destOrd="0" presId="urn:microsoft.com/office/officeart/2005/8/layout/chevron2"/>
    <dgm:cxn modelId="{6487E08A-D2F8-4934-A61E-23B4D7565E96}" type="presOf" srcId="{08749D4B-ACC7-4083-8B11-74AEDF7E7C09}" destId="{B7201EF5-65C4-4B35-9FCC-B4F7A5D60312}" srcOrd="0" destOrd="1" presId="urn:microsoft.com/office/officeart/2005/8/layout/chevron2"/>
    <dgm:cxn modelId="{73B36ACF-24B8-485F-A1FC-A0332B200295}" type="presOf" srcId="{F28CD073-5BA6-415D-AF75-E1CBD04CDC78}" destId="{7BA42527-7DD4-431B-9A05-0E0F301C2385}" srcOrd="0" destOrd="0" presId="urn:microsoft.com/office/officeart/2005/8/layout/chevron2"/>
    <dgm:cxn modelId="{8CFC3535-5568-40E1-9B10-7CF9EA320FCA}" srcId="{CCD58E64-9BE7-418B-97A1-941D476ED803}" destId="{EF36E405-4E0B-48E2-9514-C8446B7791F6}" srcOrd="2" destOrd="0" parTransId="{16482805-C800-49CD-9695-C34C35367105}" sibTransId="{60C932D3-BF21-4C35-93E4-62D65A9D7D03}"/>
    <dgm:cxn modelId="{00D5EA7B-0CB5-4F82-BD08-3FF3422B7026}" srcId="{EF36E405-4E0B-48E2-9514-C8446B7791F6}" destId="{08749D4B-ACC7-4083-8B11-74AEDF7E7C09}" srcOrd="1" destOrd="0" parTransId="{A1763728-8FF6-4182-8834-B414E4547F7A}" sibTransId="{94C9E5DB-6FDA-4AA0-8E84-6444108F9F3C}"/>
    <dgm:cxn modelId="{D56DF122-4F4D-4764-BB87-FFB46644F76C}" srcId="{F28CD073-5BA6-415D-AF75-E1CBD04CDC78}" destId="{B32A1E4D-4553-41D6-9431-34435A45BAA4}" srcOrd="0" destOrd="0" parTransId="{89977B84-384E-4BA0-AA7E-000EF5BCC258}" sibTransId="{CDB2A49E-BD0D-4754-83CB-2F2720FE24F0}"/>
    <dgm:cxn modelId="{B9B268F4-D205-4EAB-80FF-A172B467869D}" type="presOf" srcId="{46C1A68F-8526-43FC-BECB-3E00F2E3D1F4}" destId="{7C9D50FB-4AB3-471F-B0E8-96A702883CCC}" srcOrd="0" destOrd="0" presId="urn:microsoft.com/office/officeart/2005/8/layout/chevron2"/>
    <dgm:cxn modelId="{ECA92AAA-94C3-4986-BB72-B0CF239829CC}" srcId="{CCD58E64-9BE7-418B-97A1-941D476ED803}" destId="{FDFE6B3A-2D8D-40CD-9272-73029DAC01B8}" srcOrd="0" destOrd="0" parTransId="{4FC4656F-D8F0-47DD-B994-C775E39B3E4C}" sibTransId="{CCB23C18-7422-4CD0-8028-EBA67B08894B}"/>
    <dgm:cxn modelId="{59CCA5D6-BCCB-47A8-91A2-686A711CC41A}" srcId="{FDFE6B3A-2D8D-40CD-9272-73029DAC01B8}" destId="{46C1A68F-8526-43FC-BECB-3E00F2E3D1F4}" srcOrd="0" destOrd="0" parTransId="{7A12BFD2-9F5D-4BDC-AE89-38CE65E6A1EA}" sibTransId="{1AA610EE-4A13-4224-B757-072AAC203FA7}"/>
    <dgm:cxn modelId="{3684B44B-4292-4EB5-9D37-58BB66234B3C}" srcId="{FDFE6B3A-2D8D-40CD-9272-73029DAC01B8}" destId="{B3162A1D-78C6-4CC5-B419-BFA4A2AAB943}" srcOrd="1" destOrd="0" parTransId="{42C2CAD6-FF66-4D99-92CD-6221E3CF47D8}" sibTransId="{E8F2BF02-857D-4464-A9BC-70058181B925}"/>
    <dgm:cxn modelId="{962CA75A-AC3C-4DCA-BC18-5EA6D4B708F9}" type="presOf" srcId="{B3162A1D-78C6-4CC5-B419-BFA4A2AAB943}" destId="{7C9D50FB-4AB3-471F-B0E8-96A702883CCC}" srcOrd="0" destOrd="1" presId="urn:microsoft.com/office/officeart/2005/8/layout/chevron2"/>
    <dgm:cxn modelId="{0E5D3A0F-9F3A-4F0D-9866-81BCC9F6F3A8}" type="presOf" srcId="{EF36E405-4E0B-48E2-9514-C8446B7791F6}" destId="{EEF16B6C-BF2D-4A22-B2E3-427313979C06}" srcOrd="0" destOrd="0" presId="urn:microsoft.com/office/officeart/2005/8/layout/chevron2"/>
    <dgm:cxn modelId="{E6708AFF-6331-468D-A667-324FF197B27A}" type="presOf" srcId="{B32A1E4D-4553-41D6-9431-34435A45BAA4}" destId="{D5EAA0CF-40BB-41AA-BBB8-64240E3D53CE}" srcOrd="0" destOrd="0" presId="urn:microsoft.com/office/officeart/2005/8/layout/chevron2"/>
    <dgm:cxn modelId="{273ECF27-3D61-40FD-9956-3C5EA4A7F845}" srcId="{EF36E405-4E0B-48E2-9514-C8446B7791F6}" destId="{9C357B12-E2A5-4C6A-B924-778DDB4C1EE9}" srcOrd="0" destOrd="0" parTransId="{0FBB7593-593D-4150-A1E7-16F215654D48}" sibTransId="{6CDB53D6-64BD-45BC-9479-33B614042898}"/>
    <dgm:cxn modelId="{AD343195-AC49-410F-B933-E5CF86538A5D}" type="presOf" srcId="{F8E92A2A-3B79-47CD-8C10-6F34C620F608}" destId="{B7201EF5-65C4-4B35-9FCC-B4F7A5D60312}" srcOrd="0" destOrd="2" presId="urn:microsoft.com/office/officeart/2005/8/layout/chevron2"/>
    <dgm:cxn modelId="{72864D76-B20F-475E-A1CC-BC52FEEA0023}" type="presOf" srcId="{FDFE6B3A-2D8D-40CD-9272-73029DAC01B8}" destId="{15D237A0-7D7F-4DAD-A788-9D22FAD7BA2D}" srcOrd="0" destOrd="0" presId="urn:microsoft.com/office/officeart/2005/8/layout/chevron2"/>
    <dgm:cxn modelId="{9FF2F811-1754-41BB-8D17-FD93EB2555D5}" type="presParOf" srcId="{6F52A579-67CC-45ED-990F-286A66FE9E94}" destId="{5D348656-5E4E-489F-8B45-CC65116B10E4}" srcOrd="0" destOrd="0" presId="urn:microsoft.com/office/officeart/2005/8/layout/chevron2"/>
    <dgm:cxn modelId="{4F07C221-573C-4B81-866D-52282B0168F0}" type="presParOf" srcId="{5D348656-5E4E-489F-8B45-CC65116B10E4}" destId="{15D237A0-7D7F-4DAD-A788-9D22FAD7BA2D}" srcOrd="0" destOrd="0" presId="urn:microsoft.com/office/officeart/2005/8/layout/chevron2"/>
    <dgm:cxn modelId="{23CBAF83-D1A7-4D64-8E0A-1F481BE1ED7B}" type="presParOf" srcId="{5D348656-5E4E-489F-8B45-CC65116B10E4}" destId="{7C9D50FB-4AB3-471F-B0E8-96A702883CCC}" srcOrd="1" destOrd="0" presId="urn:microsoft.com/office/officeart/2005/8/layout/chevron2"/>
    <dgm:cxn modelId="{60072FB4-34D9-491E-B5F6-9C58AB99EFB8}" type="presParOf" srcId="{6F52A579-67CC-45ED-990F-286A66FE9E94}" destId="{D2E0E6CA-C278-4422-A628-7AB6230DBE51}" srcOrd="1" destOrd="0" presId="urn:microsoft.com/office/officeart/2005/8/layout/chevron2"/>
    <dgm:cxn modelId="{6B5770D5-76A2-41B7-A165-08C6EDF4E2EC}" type="presParOf" srcId="{6F52A579-67CC-45ED-990F-286A66FE9E94}" destId="{7971320F-D1D8-4F51-92EA-2EF24370D681}" srcOrd="2" destOrd="0" presId="urn:microsoft.com/office/officeart/2005/8/layout/chevron2"/>
    <dgm:cxn modelId="{59343A5E-F2D4-4624-9E20-D4DB3BBAA812}" type="presParOf" srcId="{7971320F-D1D8-4F51-92EA-2EF24370D681}" destId="{7BA42527-7DD4-431B-9A05-0E0F301C2385}" srcOrd="0" destOrd="0" presId="urn:microsoft.com/office/officeart/2005/8/layout/chevron2"/>
    <dgm:cxn modelId="{7307044F-1C9F-403A-8988-575A1F0E129C}" type="presParOf" srcId="{7971320F-D1D8-4F51-92EA-2EF24370D681}" destId="{D5EAA0CF-40BB-41AA-BBB8-64240E3D53CE}" srcOrd="1" destOrd="0" presId="urn:microsoft.com/office/officeart/2005/8/layout/chevron2"/>
    <dgm:cxn modelId="{99DB2179-66B9-40F1-9DEA-A596192577BD}" type="presParOf" srcId="{6F52A579-67CC-45ED-990F-286A66FE9E94}" destId="{B7E847D9-B161-4C48-98EF-60E8819D0091}" srcOrd="3" destOrd="0" presId="urn:microsoft.com/office/officeart/2005/8/layout/chevron2"/>
    <dgm:cxn modelId="{B0482038-4921-4020-ACA4-C821C574A9CD}" type="presParOf" srcId="{6F52A579-67CC-45ED-990F-286A66FE9E94}" destId="{5908202C-B072-4758-B4A6-43116E15FA05}" srcOrd="4" destOrd="0" presId="urn:microsoft.com/office/officeart/2005/8/layout/chevron2"/>
    <dgm:cxn modelId="{A43CE2F5-A2E5-4B75-8018-80FD2B42959B}" type="presParOf" srcId="{5908202C-B072-4758-B4A6-43116E15FA05}" destId="{EEF16B6C-BF2D-4A22-B2E3-427313979C06}" srcOrd="0" destOrd="0" presId="urn:microsoft.com/office/officeart/2005/8/layout/chevron2"/>
    <dgm:cxn modelId="{31728FBE-F349-4B5A-B005-57D9F34B0ED1}" type="presParOf" srcId="{5908202C-B072-4758-B4A6-43116E15FA05}" destId="{B7201EF5-65C4-4B35-9FCC-B4F7A5D60312}" srcOrd="1" destOrd="0" presId="urn:microsoft.com/office/officeart/2005/8/layout/chevron2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A24FB10E-92D6-4006-B633-7454626F3983}" type="doc">
      <dgm:prSet loTypeId="urn:microsoft.com/office/officeart/2005/8/layout/vList5" loCatId="list" qsTypeId="urn:microsoft.com/office/officeart/2005/8/quickstyle/3d6" qsCatId="3D" csTypeId="urn:microsoft.com/office/officeart/2005/8/colors/accent2_3" csCatId="accent2" phldr="1"/>
      <dgm:spPr/>
      <dgm:t>
        <a:bodyPr/>
        <a:lstStyle/>
        <a:p>
          <a:endParaRPr lang="sr-Latn-CS"/>
        </a:p>
      </dgm:t>
    </dgm:pt>
    <dgm:pt modelId="{81BFA36B-1C7C-4CF2-9772-A9BF9F83B335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396DA7-335B-4CDE-ADA0-FAB6A26D9EDC}" type="parTrans" cxnId="{EEC2EB28-293B-4231-9452-E4F2B8D33976}">
      <dgm:prSet/>
      <dgm:spPr/>
      <dgm:t>
        <a:bodyPr/>
        <a:lstStyle/>
        <a:p>
          <a:endParaRPr lang="sr-Latn-CS"/>
        </a:p>
      </dgm:t>
    </dgm:pt>
    <dgm:pt modelId="{CBED67BC-0333-4F1F-B619-5F122F4BBF89}" type="sibTrans" cxnId="{EEC2EB28-293B-4231-9452-E4F2B8D33976}">
      <dgm:prSet/>
      <dgm:spPr/>
      <dgm:t>
        <a:bodyPr/>
        <a:lstStyle/>
        <a:p>
          <a:endParaRPr lang="sr-Latn-CS"/>
        </a:p>
      </dgm:t>
    </dgm:pt>
    <dgm:pt modelId="{CDD3EB59-B25D-415D-8669-C44252244CB3}">
      <dgm:prSet phldrT="[Text]"/>
      <dgm:spPr/>
      <dgm:t>
        <a:bodyPr/>
        <a:lstStyle/>
        <a:p>
          <a:r>
            <a:rPr lang="sr-Cyrl-C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Пријемном испиту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422E2DC-DCFD-43A6-AA2E-6FC322EB8475}" type="parTrans" cxnId="{7C10AA43-425F-4CFA-B68D-0116A2EA82AC}">
      <dgm:prSet/>
      <dgm:spPr/>
      <dgm:t>
        <a:bodyPr/>
        <a:lstStyle/>
        <a:p>
          <a:endParaRPr lang="sr-Latn-CS"/>
        </a:p>
      </dgm:t>
    </dgm:pt>
    <dgm:pt modelId="{BA220678-E3D5-4B17-B006-8267B49A987E}" type="sibTrans" cxnId="{7C10AA43-425F-4CFA-B68D-0116A2EA82AC}">
      <dgm:prSet/>
      <dgm:spPr/>
      <dgm:t>
        <a:bodyPr/>
        <a:lstStyle/>
        <a:p>
          <a:endParaRPr lang="sr-Latn-CS"/>
        </a:p>
      </dgm:t>
    </dgm:pt>
    <dgm:pt modelId="{14E6CE1E-CCFC-492B-B04F-5B0576D538F8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BD5861A-4DB3-4BA1-B502-A850E29C8C40}" type="parTrans" cxnId="{9CB89D0C-798E-4AF3-A7C8-0351E243A784}">
      <dgm:prSet/>
      <dgm:spPr/>
      <dgm:t>
        <a:bodyPr/>
        <a:lstStyle/>
        <a:p>
          <a:endParaRPr lang="sr-Latn-CS"/>
        </a:p>
      </dgm:t>
    </dgm:pt>
    <dgm:pt modelId="{392D0A42-261E-4504-917A-696CCEFB30C5}" type="sibTrans" cxnId="{9CB89D0C-798E-4AF3-A7C8-0351E243A784}">
      <dgm:prSet/>
      <dgm:spPr/>
      <dgm:t>
        <a:bodyPr/>
        <a:lstStyle/>
        <a:p>
          <a:endParaRPr lang="sr-Latn-CS"/>
        </a:p>
      </dgm:t>
    </dgm:pt>
    <dgm:pt modelId="{ACB0BB1D-D1ED-4EC1-8165-D31213F424C0}">
      <dgm:prSet phldrT="[Text]"/>
      <dgm:spPr/>
      <dgm:t>
        <a:bodyPr/>
        <a:lstStyle/>
        <a:p>
          <a:r>
            <a:rPr lang="sr-Cyrl-C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Завршном испиту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D2DBEE7-CB81-4176-8E40-9B1B8AC3B6E5}" type="parTrans" cxnId="{B25D4437-54BB-4058-AE97-7B753D898CBA}">
      <dgm:prSet/>
      <dgm:spPr/>
      <dgm:t>
        <a:bodyPr/>
        <a:lstStyle/>
        <a:p>
          <a:endParaRPr lang="sr-Latn-CS"/>
        </a:p>
      </dgm:t>
    </dgm:pt>
    <dgm:pt modelId="{32198CED-D6AC-46C7-8C53-98737BBF0A6D}" type="sibTrans" cxnId="{B25D4437-54BB-4058-AE97-7B753D898CBA}">
      <dgm:prSet/>
      <dgm:spPr/>
      <dgm:t>
        <a:bodyPr/>
        <a:lstStyle/>
        <a:p>
          <a:endParaRPr lang="sr-Latn-CS"/>
        </a:p>
      </dgm:t>
    </dgm:pt>
    <dgm:pt modelId="{13ADD73A-0DF0-4051-9389-DFB662AC084D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56138F-96CA-4FD7-92BF-7215F1E2A46C}" type="parTrans" cxnId="{62A9720B-3557-44DA-B82D-6306842B0642}">
      <dgm:prSet/>
      <dgm:spPr/>
      <dgm:t>
        <a:bodyPr/>
        <a:lstStyle/>
        <a:p>
          <a:endParaRPr lang="sr-Latn-CS"/>
        </a:p>
      </dgm:t>
    </dgm:pt>
    <dgm:pt modelId="{F079F49C-74F3-405F-8A15-FCD6B09A5218}" type="sibTrans" cxnId="{62A9720B-3557-44DA-B82D-6306842B0642}">
      <dgm:prSet/>
      <dgm:spPr/>
      <dgm:t>
        <a:bodyPr/>
        <a:lstStyle/>
        <a:p>
          <a:endParaRPr lang="sr-Latn-CS"/>
        </a:p>
      </dgm:t>
    </dgm:pt>
    <dgm:pt modelId="{038E016A-4133-4C5C-8D52-52B7998ED7C4}">
      <dgm:prSet phldrT="[Text]"/>
      <dgm:spPr/>
      <dgm:t>
        <a:bodyPr/>
        <a:lstStyle/>
        <a:p>
          <a:r>
            <a:rPr lang="sr-Cyrl-C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Такмичењима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9887F5E-9B8A-4A6D-958B-6ACD9FA04C11}" type="parTrans" cxnId="{F305D0CE-0FDF-4C15-B5D2-D7BB84A52AC7}">
      <dgm:prSet/>
      <dgm:spPr/>
      <dgm:t>
        <a:bodyPr/>
        <a:lstStyle/>
        <a:p>
          <a:endParaRPr lang="sr-Latn-CS"/>
        </a:p>
      </dgm:t>
    </dgm:pt>
    <dgm:pt modelId="{3C6787A0-5755-46BB-99CF-0E1C25066190}" type="sibTrans" cxnId="{F305D0CE-0FDF-4C15-B5D2-D7BB84A52AC7}">
      <dgm:prSet/>
      <dgm:spPr/>
      <dgm:t>
        <a:bodyPr/>
        <a:lstStyle/>
        <a:p>
          <a:endParaRPr lang="sr-Latn-CS"/>
        </a:p>
      </dgm:t>
    </dgm:pt>
    <dgm:pt modelId="{9F34A936-FD44-4546-9AB5-98B7D69A1A46}">
      <dgm:prSet phldrT="[Text]"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478D075-32A9-4A38-A74B-B23832A034C6}" type="parTrans" cxnId="{7A692C75-54BF-4978-8D19-1B42AA44E05F}">
      <dgm:prSet/>
      <dgm:spPr/>
      <dgm:t>
        <a:bodyPr/>
        <a:lstStyle/>
        <a:p>
          <a:endParaRPr lang="sr-Latn-CS"/>
        </a:p>
      </dgm:t>
    </dgm:pt>
    <dgm:pt modelId="{F11D28C8-5BDF-4251-99F1-58B13DFB5FD2}" type="sibTrans" cxnId="{7A692C75-54BF-4978-8D19-1B42AA44E05F}">
      <dgm:prSet/>
      <dgm:spPr/>
      <dgm:t>
        <a:bodyPr/>
        <a:lstStyle/>
        <a:p>
          <a:endParaRPr lang="sr-Latn-CS"/>
        </a:p>
      </dgm:t>
    </dgm:pt>
    <dgm:pt modelId="{66C9214B-9FD9-4BB2-B824-B025455981F1}">
      <dgm:prSet phldrT="[Text]"/>
      <dgm:spPr/>
      <dgm:t>
        <a:bodyPr/>
        <a:lstStyle/>
        <a:p>
          <a:r>
            <a:rPr lang="sr-Cyrl-CS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Успеха у 6, 7 и 8 разреду.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4EBFB7DD-14D3-461D-8F40-9D39CB558216}" type="parTrans" cxnId="{0DF6266D-848D-4799-97DF-E425BEB3346D}">
      <dgm:prSet/>
      <dgm:spPr/>
      <dgm:t>
        <a:bodyPr/>
        <a:lstStyle/>
        <a:p>
          <a:endParaRPr lang="sr-Latn-CS"/>
        </a:p>
      </dgm:t>
    </dgm:pt>
    <dgm:pt modelId="{7791F2FE-F58B-4E78-B1B3-02E78CF57530}" type="sibTrans" cxnId="{0DF6266D-848D-4799-97DF-E425BEB3346D}">
      <dgm:prSet/>
      <dgm:spPr/>
      <dgm:t>
        <a:bodyPr/>
        <a:lstStyle/>
        <a:p>
          <a:endParaRPr lang="sr-Latn-CS"/>
        </a:p>
      </dgm:t>
    </dgm:pt>
    <dgm:pt modelId="{8A1ABCCA-BF5B-45BE-8138-6A131FB4BA04}" type="pres">
      <dgm:prSet presAssocID="{A24FB10E-92D6-4006-B633-7454626F39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83F342-48FA-4821-B249-5D8F383D6C41}" type="pres">
      <dgm:prSet presAssocID="{81BFA36B-1C7C-4CF2-9772-A9BF9F83B335}" presName="linNode" presStyleCnt="0"/>
      <dgm:spPr/>
      <dgm:t>
        <a:bodyPr/>
        <a:lstStyle/>
        <a:p>
          <a:endParaRPr lang="sr-Latn-CS"/>
        </a:p>
      </dgm:t>
    </dgm:pt>
    <dgm:pt modelId="{69D5F341-BDC1-4D0C-8C82-2619E8321C09}" type="pres">
      <dgm:prSet presAssocID="{81BFA36B-1C7C-4CF2-9772-A9BF9F83B335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BA68F2-BB8B-4A8B-A4F0-44827DFFC2E1}" type="pres">
      <dgm:prSet presAssocID="{81BFA36B-1C7C-4CF2-9772-A9BF9F83B335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3E3511D-211B-4EE3-81F3-D1990B8C56FA}" type="pres">
      <dgm:prSet presAssocID="{CBED67BC-0333-4F1F-B619-5F122F4BBF89}" presName="sp" presStyleCnt="0"/>
      <dgm:spPr/>
      <dgm:t>
        <a:bodyPr/>
        <a:lstStyle/>
        <a:p>
          <a:endParaRPr lang="sr-Latn-CS"/>
        </a:p>
      </dgm:t>
    </dgm:pt>
    <dgm:pt modelId="{B42BB433-2C9A-44A7-B532-21A36753053B}" type="pres">
      <dgm:prSet presAssocID="{14E6CE1E-CCFC-492B-B04F-5B0576D538F8}" presName="linNode" presStyleCnt="0"/>
      <dgm:spPr/>
      <dgm:t>
        <a:bodyPr/>
        <a:lstStyle/>
        <a:p>
          <a:endParaRPr lang="sr-Latn-CS"/>
        </a:p>
      </dgm:t>
    </dgm:pt>
    <dgm:pt modelId="{ED1F13BF-0D10-4F25-97CF-730B8393804F}" type="pres">
      <dgm:prSet presAssocID="{14E6CE1E-CCFC-492B-B04F-5B0576D538F8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877732-5E53-48E8-B479-212A34FBABC7}" type="pres">
      <dgm:prSet presAssocID="{14E6CE1E-CCFC-492B-B04F-5B0576D538F8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33DCA46-A3FE-48BA-9413-7199BB4B9297}" type="pres">
      <dgm:prSet presAssocID="{392D0A42-261E-4504-917A-696CCEFB30C5}" presName="sp" presStyleCnt="0"/>
      <dgm:spPr/>
      <dgm:t>
        <a:bodyPr/>
        <a:lstStyle/>
        <a:p>
          <a:endParaRPr lang="sr-Latn-CS"/>
        </a:p>
      </dgm:t>
    </dgm:pt>
    <dgm:pt modelId="{0C2756B2-DBAD-44F3-A664-7D621BC54E77}" type="pres">
      <dgm:prSet presAssocID="{13ADD73A-0DF0-4051-9389-DFB662AC084D}" presName="linNode" presStyleCnt="0"/>
      <dgm:spPr/>
      <dgm:t>
        <a:bodyPr/>
        <a:lstStyle/>
        <a:p>
          <a:endParaRPr lang="sr-Latn-CS"/>
        </a:p>
      </dgm:t>
    </dgm:pt>
    <dgm:pt modelId="{DE65F63A-043E-4082-8844-68AD808C2517}" type="pres">
      <dgm:prSet presAssocID="{13ADD73A-0DF0-4051-9389-DFB662AC084D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4E07EE-D023-4052-BF8D-CB88D225F51D}" type="pres">
      <dgm:prSet presAssocID="{13ADD73A-0DF0-4051-9389-DFB662AC084D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1F5C8E1F-B0E5-4EA6-8DE9-55E71340B765}" type="pres">
      <dgm:prSet presAssocID="{F079F49C-74F3-405F-8A15-FCD6B09A5218}" presName="sp" presStyleCnt="0"/>
      <dgm:spPr/>
      <dgm:t>
        <a:bodyPr/>
        <a:lstStyle/>
        <a:p>
          <a:endParaRPr lang="sr-Latn-CS"/>
        </a:p>
      </dgm:t>
    </dgm:pt>
    <dgm:pt modelId="{6AC6CF69-3065-4089-8272-99562AB89CF9}" type="pres">
      <dgm:prSet presAssocID="{9F34A936-FD44-4546-9AB5-98B7D69A1A46}" presName="linNode" presStyleCnt="0"/>
      <dgm:spPr/>
      <dgm:t>
        <a:bodyPr/>
        <a:lstStyle/>
        <a:p>
          <a:endParaRPr lang="sr-Latn-CS"/>
        </a:p>
      </dgm:t>
    </dgm:pt>
    <dgm:pt modelId="{1EC0F727-000B-4BC8-9F53-74D8A4360860}" type="pres">
      <dgm:prSet presAssocID="{9F34A936-FD44-4546-9AB5-98B7D69A1A46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D7134C5B-5158-4FFB-8272-DCA069D6B0E0}" type="pres">
      <dgm:prSet presAssocID="{9F34A936-FD44-4546-9AB5-98B7D69A1A46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0DF6266D-848D-4799-97DF-E425BEB3346D}" srcId="{9F34A936-FD44-4546-9AB5-98B7D69A1A46}" destId="{66C9214B-9FD9-4BB2-B824-B025455981F1}" srcOrd="0" destOrd="0" parTransId="{4EBFB7DD-14D3-461D-8F40-9D39CB558216}" sibTransId="{7791F2FE-F58B-4E78-B1B3-02E78CF57530}"/>
    <dgm:cxn modelId="{D04EE921-0BA0-41CA-9CB3-ACE49572F2CE}" type="presOf" srcId="{13ADD73A-0DF0-4051-9389-DFB662AC084D}" destId="{DE65F63A-043E-4082-8844-68AD808C2517}" srcOrd="0" destOrd="0" presId="urn:microsoft.com/office/officeart/2005/8/layout/vList5"/>
    <dgm:cxn modelId="{E0959126-D6C3-46D7-8560-134E0A747430}" type="presOf" srcId="{81BFA36B-1C7C-4CF2-9772-A9BF9F83B335}" destId="{69D5F341-BDC1-4D0C-8C82-2619E8321C09}" srcOrd="0" destOrd="0" presId="urn:microsoft.com/office/officeart/2005/8/layout/vList5"/>
    <dgm:cxn modelId="{B25D4437-54BB-4058-AE97-7B753D898CBA}" srcId="{14E6CE1E-CCFC-492B-B04F-5B0576D538F8}" destId="{ACB0BB1D-D1ED-4EC1-8165-D31213F424C0}" srcOrd="0" destOrd="0" parTransId="{9D2DBEE7-CB81-4176-8E40-9B1B8AC3B6E5}" sibTransId="{32198CED-D6AC-46C7-8C53-98737BBF0A6D}"/>
    <dgm:cxn modelId="{9CB89D0C-798E-4AF3-A7C8-0351E243A784}" srcId="{A24FB10E-92D6-4006-B633-7454626F3983}" destId="{14E6CE1E-CCFC-492B-B04F-5B0576D538F8}" srcOrd="1" destOrd="0" parTransId="{9BD5861A-4DB3-4BA1-B502-A850E29C8C40}" sibTransId="{392D0A42-261E-4504-917A-696CCEFB30C5}"/>
    <dgm:cxn modelId="{7A692C75-54BF-4978-8D19-1B42AA44E05F}" srcId="{A24FB10E-92D6-4006-B633-7454626F3983}" destId="{9F34A936-FD44-4546-9AB5-98B7D69A1A46}" srcOrd="3" destOrd="0" parTransId="{F478D075-32A9-4A38-A74B-B23832A034C6}" sibTransId="{F11D28C8-5BDF-4251-99F1-58B13DFB5FD2}"/>
    <dgm:cxn modelId="{FACCCE7A-204C-45F3-92F8-F00C4BD95E19}" type="presOf" srcId="{ACB0BB1D-D1ED-4EC1-8165-D31213F424C0}" destId="{4C877732-5E53-48E8-B479-212A34FBABC7}" srcOrd="0" destOrd="0" presId="urn:microsoft.com/office/officeart/2005/8/layout/vList5"/>
    <dgm:cxn modelId="{EEC2EB28-293B-4231-9452-E4F2B8D33976}" srcId="{A24FB10E-92D6-4006-B633-7454626F3983}" destId="{81BFA36B-1C7C-4CF2-9772-A9BF9F83B335}" srcOrd="0" destOrd="0" parTransId="{F1396DA7-335B-4CDE-ADA0-FAB6A26D9EDC}" sibTransId="{CBED67BC-0333-4F1F-B619-5F122F4BBF89}"/>
    <dgm:cxn modelId="{62A9720B-3557-44DA-B82D-6306842B0642}" srcId="{A24FB10E-92D6-4006-B633-7454626F3983}" destId="{13ADD73A-0DF0-4051-9389-DFB662AC084D}" srcOrd="2" destOrd="0" parTransId="{0356138F-96CA-4FD7-92BF-7215F1E2A46C}" sibTransId="{F079F49C-74F3-405F-8A15-FCD6B09A5218}"/>
    <dgm:cxn modelId="{7C10AA43-425F-4CFA-B68D-0116A2EA82AC}" srcId="{81BFA36B-1C7C-4CF2-9772-A9BF9F83B335}" destId="{CDD3EB59-B25D-415D-8669-C44252244CB3}" srcOrd="0" destOrd="0" parTransId="{B422E2DC-DCFD-43A6-AA2E-6FC322EB8475}" sibTransId="{BA220678-E3D5-4B17-B006-8267B49A987E}"/>
    <dgm:cxn modelId="{6F635B93-8303-4688-A66E-D6BA5538DF6A}" type="presOf" srcId="{66C9214B-9FD9-4BB2-B824-B025455981F1}" destId="{D7134C5B-5158-4FFB-8272-DCA069D6B0E0}" srcOrd="0" destOrd="0" presId="urn:microsoft.com/office/officeart/2005/8/layout/vList5"/>
    <dgm:cxn modelId="{EAE5E82E-C963-4AD3-89FA-EB5D6113BFD0}" type="presOf" srcId="{CDD3EB59-B25D-415D-8669-C44252244CB3}" destId="{05BA68F2-BB8B-4A8B-A4F0-44827DFFC2E1}" srcOrd="0" destOrd="0" presId="urn:microsoft.com/office/officeart/2005/8/layout/vList5"/>
    <dgm:cxn modelId="{AAF0E5A5-1CD5-4274-B2E2-89A02B067872}" type="presOf" srcId="{14E6CE1E-CCFC-492B-B04F-5B0576D538F8}" destId="{ED1F13BF-0D10-4F25-97CF-730B8393804F}" srcOrd="0" destOrd="0" presId="urn:microsoft.com/office/officeart/2005/8/layout/vList5"/>
    <dgm:cxn modelId="{4630C3C5-A6F3-4B51-8778-C0A777DE1E1B}" type="presOf" srcId="{A24FB10E-92D6-4006-B633-7454626F3983}" destId="{8A1ABCCA-BF5B-45BE-8138-6A131FB4BA04}" srcOrd="0" destOrd="0" presId="urn:microsoft.com/office/officeart/2005/8/layout/vList5"/>
    <dgm:cxn modelId="{F305D0CE-0FDF-4C15-B5D2-D7BB84A52AC7}" srcId="{13ADD73A-0DF0-4051-9389-DFB662AC084D}" destId="{038E016A-4133-4C5C-8D52-52B7998ED7C4}" srcOrd="0" destOrd="0" parTransId="{E9887F5E-9B8A-4A6D-958B-6ACD9FA04C11}" sibTransId="{3C6787A0-5755-46BB-99CF-0E1C25066190}"/>
    <dgm:cxn modelId="{3CB2ABBA-C597-4562-A8E8-473EEF9596EE}" type="presOf" srcId="{9F34A936-FD44-4546-9AB5-98B7D69A1A46}" destId="{1EC0F727-000B-4BC8-9F53-74D8A4360860}" srcOrd="0" destOrd="0" presId="urn:microsoft.com/office/officeart/2005/8/layout/vList5"/>
    <dgm:cxn modelId="{38CB26E7-1FA6-4203-AE35-AE4C4FB0806A}" type="presOf" srcId="{038E016A-4133-4C5C-8D52-52B7998ED7C4}" destId="{1C4E07EE-D023-4052-BF8D-CB88D225F51D}" srcOrd="0" destOrd="0" presId="urn:microsoft.com/office/officeart/2005/8/layout/vList5"/>
    <dgm:cxn modelId="{F9D804EA-A92A-4909-97CC-5B33CE032436}" type="presParOf" srcId="{8A1ABCCA-BF5B-45BE-8138-6A131FB4BA04}" destId="{C383F342-48FA-4821-B249-5D8F383D6C41}" srcOrd="0" destOrd="0" presId="urn:microsoft.com/office/officeart/2005/8/layout/vList5"/>
    <dgm:cxn modelId="{45688EB2-15BD-4DF3-A031-8BC817C3756D}" type="presParOf" srcId="{C383F342-48FA-4821-B249-5D8F383D6C41}" destId="{69D5F341-BDC1-4D0C-8C82-2619E8321C09}" srcOrd="0" destOrd="0" presId="urn:microsoft.com/office/officeart/2005/8/layout/vList5"/>
    <dgm:cxn modelId="{D0849578-E729-48F6-85C8-F1A8F87260E5}" type="presParOf" srcId="{C383F342-48FA-4821-B249-5D8F383D6C41}" destId="{05BA68F2-BB8B-4A8B-A4F0-44827DFFC2E1}" srcOrd="1" destOrd="0" presId="urn:microsoft.com/office/officeart/2005/8/layout/vList5"/>
    <dgm:cxn modelId="{8382D2B5-AEDE-4BF7-9DDB-8314D29A48BA}" type="presParOf" srcId="{8A1ABCCA-BF5B-45BE-8138-6A131FB4BA04}" destId="{33E3511D-211B-4EE3-81F3-D1990B8C56FA}" srcOrd="1" destOrd="0" presId="urn:microsoft.com/office/officeart/2005/8/layout/vList5"/>
    <dgm:cxn modelId="{CC3FE9A0-F213-42C4-BF25-A7A779611014}" type="presParOf" srcId="{8A1ABCCA-BF5B-45BE-8138-6A131FB4BA04}" destId="{B42BB433-2C9A-44A7-B532-21A36753053B}" srcOrd="2" destOrd="0" presId="urn:microsoft.com/office/officeart/2005/8/layout/vList5"/>
    <dgm:cxn modelId="{9237EE3A-D671-415D-8707-BFF78A1AE049}" type="presParOf" srcId="{B42BB433-2C9A-44A7-B532-21A36753053B}" destId="{ED1F13BF-0D10-4F25-97CF-730B8393804F}" srcOrd="0" destOrd="0" presId="urn:microsoft.com/office/officeart/2005/8/layout/vList5"/>
    <dgm:cxn modelId="{774C049A-16A0-429C-BEA9-2C38E9A3C3E3}" type="presParOf" srcId="{B42BB433-2C9A-44A7-B532-21A36753053B}" destId="{4C877732-5E53-48E8-B479-212A34FBABC7}" srcOrd="1" destOrd="0" presId="urn:microsoft.com/office/officeart/2005/8/layout/vList5"/>
    <dgm:cxn modelId="{2394198C-4FD1-4728-B8CE-A8D981817DD4}" type="presParOf" srcId="{8A1ABCCA-BF5B-45BE-8138-6A131FB4BA04}" destId="{333DCA46-A3FE-48BA-9413-7199BB4B9297}" srcOrd="3" destOrd="0" presId="urn:microsoft.com/office/officeart/2005/8/layout/vList5"/>
    <dgm:cxn modelId="{DE746D15-B043-4106-ADDD-C9DC50C8D04B}" type="presParOf" srcId="{8A1ABCCA-BF5B-45BE-8138-6A131FB4BA04}" destId="{0C2756B2-DBAD-44F3-A664-7D621BC54E77}" srcOrd="4" destOrd="0" presId="urn:microsoft.com/office/officeart/2005/8/layout/vList5"/>
    <dgm:cxn modelId="{D26B1845-509C-4EA5-8013-5B7FF2C75312}" type="presParOf" srcId="{0C2756B2-DBAD-44F3-A664-7D621BC54E77}" destId="{DE65F63A-043E-4082-8844-68AD808C2517}" srcOrd="0" destOrd="0" presId="urn:microsoft.com/office/officeart/2005/8/layout/vList5"/>
    <dgm:cxn modelId="{577AE7A0-A5C4-47D2-A891-33ED6A4E7195}" type="presParOf" srcId="{0C2756B2-DBAD-44F3-A664-7D621BC54E77}" destId="{1C4E07EE-D023-4052-BF8D-CB88D225F51D}" srcOrd="1" destOrd="0" presId="urn:microsoft.com/office/officeart/2005/8/layout/vList5"/>
    <dgm:cxn modelId="{AE471B29-D970-471C-9123-FE5F7AC2D487}" type="presParOf" srcId="{8A1ABCCA-BF5B-45BE-8138-6A131FB4BA04}" destId="{1F5C8E1F-B0E5-4EA6-8DE9-55E71340B765}" srcOrd="5" destOrd="0" presId="urn:microsoft.com/office/officeart/2005/8/layout/vList5"/>
    <dgm:cxn modelId="{7E3A7B41-93E2-4DD9-81DC-F3CAD7B4FD4E}" type="presParOf" srcId="{8A1ABCCA-BF5B-45BE-8138-6A131FB4BA04}" destId="{6AC6CF69-3065-4089-8272-99562AB89CF9}" srcOrd="6" destOrd="0" presId="urn:microsoft.com/office/officeart/2005/8/layout/vList5"/>
    <dgm:cxn modelId="{151B7DCE-BE20-4D32-8B51-7832B4176335}" type="presParOf" srcId="{6AC6CF69-3065-4089-8272-99562AB89CF9}" destId="{1EC0F727-000B-4BC8-9F53-74D8A4360860}" srcOrd="0" destOrd="0" presId="urn:microsoft.com/office/officeart/2005/8/layout/vList5"/>
    <dgm:cxn modelId="{DC9A195D-1237-4828-9E49-64D789F0B6F7}" type="presParOf" srcId="{6AC6CF69-3065-4089-8272-99562AB89CF9}" destId="{D7134C5B-5158-4FFB-8272-DCA069D6B0E0}" srcOrd="1" destOrd="0" presId="urn:microsoft.com/office/officeart/2005/8/layout/vList5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ADA91457-C958-4080-821E-7730D6503FFE}" type="doc">
      <dgm:prSet loTypeId="urn:microsoft.com/office/officeart/2005/8/layout/orgChart1" loCatId="hierarchy" qsTypeId="urn:microsoft.com/office/officeart/2005/8/quickstyle/3d4" qsCatId="3D" csTypeId="urn:microsoft.com/office/officeart/2005/8/colors/colorful5" csCatId="colorful" phldr="1"/>
      <dgm:spPr/>
      <dgm:t>
        <a:bodyPr/>
        <a:lstStyle/>
        <a:p>
          <a:endParaRPr lang="sr-Latn-CS"/>
        </a:p>
      </dgm:t>
    </dgm:pt>
    <dgm:pt modelId="{EC0477C0-ADF0-4D2B-A3D9-B76773BE57F2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Упис у уметничке школе и школе за ученике </a:t>
          </a:r>
          <a:br>
            <a:rPr lang="sr-Cyrl-C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</a:br>
          <a:r>
            <a:rPr lang="sr-Cyrl-C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са посебним способностима</a:t>
          </a:r>
          <a:endParaRPr lang="sr-Latn-CS" sz="28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F58F62D-50DE-4E62-8306-93EB0F993771}" type="parTrans" cxnId="{6C0ADE0A-2BE7-4D2C-BD87-B38CC9D516A1}">
      <dgm:prSet/>
      <dgm:spPr/>
      <dgm:t>
        <a:bodyPr/>
        <a:lstStyle/>
        <a:p>
          <a:endParaRPr lang="sr-Latn-CS"/>
        </a:p>
      </dgm:t>
    </dgm:pt>
    <dgm:pt modelId="{7BD335F6-77AC-445A-B814-08522D0C05FB}" type="sibTrans" cxnId="{6C0ADE0A-2BE7-4D2C-BD87-B38CC9D516A1}">
      <dgm:prSet/>
      <dgm:spPr/>
      <dgm:t>
        <a:bodyPr/>
        <a:lstStyle/>
        <a:p>
          <a:endParaRPr lang="sr-Latn-CS"/>
        </a:p>
      </dgm:t>
    </dgm:pt>
    <dgm:pt modelId="{0F2A92FC-BF52-4699-B3A7-F5796CF1156C}">
      <dgm:prSet phldrT="[Text]"/>
      <dgm:spPr/>
      <dgm:t>
        <a:bodyPr/>
        <a:lstStyle/>
        <a:p>
          <a:r>
            <a:rPr lang="sr-Cyrl-C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Филолошке гимназије</a:t>
          </a:r>
          <a:endParaRPr lang="sr-Latn-CS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E737B11A-787B-4028-8D3E-A1AE280A7601}" type="parTrans" cxnId="{EBAC041F-1603-4A44-860C-BA7B7DBAC4B5}">
      <dgm:prSet/>
      <dgm:spPr/>
      <dgm:t>
        <a:bodyPr/>
        <a:lstStyle/>
        <a:p>
          <a:endParaRPr lang="sr-Latn-CS"/>
        </a:p>
      </dgm:t>
    </dgm:pt>
    <dgm:pt modelId="{ECE41880-DE1F-48A4-ACB7-30E4DA445549}" type="sibTrans" cxnId="{EBAC041F-1603-4A44-860C-BA7B7DBAC4B5}">
      <dgm:prSet/>
      <dgm:spPr/>
      <dgm:t>
        <a:bodyPr/>
        <a:lstStyle/>
        <a:p>
          <a:endParaRPr lang="sr-Latn-CS"/>
        </a:p>
      </dgm:t>
    </dgm:pt>
    <dgm:pt modelId="{3591CEAF-577A-4F19-8212-E59D87EC39C2}">
      <dgm:prSet phldrT="[Text]"/>
      <dgm:spPr/>
      <dgm:t>
        <a:bodyPr/>
        <a:lstStyle/>
        <a:p>
          <a:r>
            <a:rPr lang="sr-Cyrl-C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Математичке гимназије</a:t>
          </a:r>
          <a:endParaRPr lang="sr-Latn-CS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04FDDA3-AF30-4BCC-A55F-2E21BEAACB14}" type="parTrans" cxnId="{8ED8541A-CC44-48D1-8F76-E44E8B841966}">
      <dgm:prSet/>
      <dgm:spPr/>
      <dgm:t>
        <a:bodyPr/>
        <a:lstStyle/>
        <a:p>
          <a:endParaRPr lang="sr-Latn-CS"/>
        </a:p>
      </dgm:t>
    </dgm:pt>
    <dgm:pt modelId="{F3E766B9-58FD-4317-82B0-0EA49C54DCA8}" type="sibTrans" cxnId="{8ED8541A-CC44-48D1-8F76-E44E8B841966}">
      <dgm:prSet/>
      <dgm:spPr/>
      <dgm:t>
        <a:bodyPr/>
        <a:lstStyle/>
        <a:p>
          <a:endParaRPr lang="sr-Latn-CS"/>
        </a:p>
      </dgm:t>
    </dgm:pt>
    <dgm:pt modelId="{AF9C42CE-8859-4116-840E-0A9B083C5257}">
      <dgm:prSet phldrT="[Text]"/>
      <dgm:spPr/>
      <dgm:t>
        <a:bodyPr/>
        <a:lstStyle/>
        <a:p>
          <a:r>
            <a:rPr lang="sr-Cyrl-CS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Уметничке школе</a:t>
          </a:r>
          <a:endParaRPr lang="sr-Latn-CS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B677043-68B2-4FF5-9EA9-8D94A7D9F62C}" type="parTrans" cxnId="{EE495F9F-D16B-4B71-9F0A-0AC18ADFA7BA}">
      <dgm:prSet/>
      <dgm:spPr/>
      <dgm:t>
        <a:bodyPr/>
        <a:lstStyle/>
        <a:p>
          <a:endParaRPr lang="sr-Latn-CS"/>
        </a:p>
      </dgm:t>
    </dgm:pt>
    <dgm:pt modelId="{F6F45093-9BC5-48B4-8967-DACB6C714C0A}" type="sibTrans" cxnId="{EE495F9F-D16B-4B71-9F0A-0AC18ADFA7BA}">
      <dgm:prSet/>
      <dgm:spPr/>
      <dgm:t>
        <a:bodyPr/>
        <a:lstStyle/>
        <a:p>
          <a:endParaRPr lang="sr-Latn-CS"/>
        </a:p>
      </dgm:t>
    </dgm:pt>
    <dgm:pt modelId="{85FFE142-C972-41B0-A3A5-FCAF8BD1DBAB}" type="pres">
      <dgm:prSet presAssocID="{ADA91457-C958-4080-821E-7730D6503FF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CE16164A-46D6-48E1-9A72-0F006B2975E7}" type="pres">
      <dgm:prSet presAssocID="{EC0477C0-ADF0-4D2B-A3D9-B76773BE57F2}" presName="hierRoot1" presStyleCnt="0">
        <dgm:presLayoutVars>
          <dgm:hierBranch val="init"/>
        </dgm:presLayoutVars>
      </dgm:prSet>
      <dgm:spPr/>
    </dgm:pt>
    <dgm:pt modelId="{50F493E3-8DA0-49AF-BF2B-D5294D164A1B}" type="pres">
      <dgm:prSet presAssocID="{EC0477C0-ADF0-4D2B-A3D9-B76773BE57F2}" presName="rootComposite1" presStyleCnt="0"/>
      <dgm:spPr/>
    </dgm:pt>
    <dgm:pt modelId="{80744761-FEDD-4596-BB9B-7B5718D3F142}" type="pres">
      <dgm:prSet presAssocID="{EC0477C0-ADF0-4D2B-A3D9-B76773BE57F2}" presName="rootText1" presStyleLbl="node0" presStyleIdx="0" presStyleCnt="1" custScaleX="42946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AF724538-1880-4061-8CD8-9F98CAFD29BB}" type="pres">
      <dgm:prSet presAssocID="{EC0477C0-ADF0-4D2B-A3D9-B76773BE57F2}" presName="rootConnector1" presStyleLbl="node1" presStyleIdx="0" presStyleCnt="0"/>
      <dgm:spPr/>
      <dgm:t>
        <a:bodyPr/>
        <a:lstStyle/>
        <a:p>
          <a:endParaRPr lang="en-US"/>
        </a:p>
      </dgm:t>
    </dgm:pt>
    <dgm:pt modelId="{3209A8C3-398D-413C-96B9-DF14004F031C}" type="pres">
      <dgm:prSet presAssocID="{EC0477C0-ADF0-4D2B-A3D9-B76773BE57F2}" presName="hierChild2" presStyleCnt="0"/>
      <dgm:spPr/>
    </dgm:pt>
    <dgm:pt modelId="{AEA051BF-85B7-464B-9B00-B64ADEAAEF89}" type="pres">
      <dgm:prSet presAssocID="{E737B11A-787B-4028-8D3E-A1AE280A7601}" presName="Name37" presStyleLbl="parChTrans1D2" presStyleIdx="0" presStyleCnt="3"/>
      <dgm:spPr/>
      <dgm:t>
        <a:bodyPr/>
        <a:lstStyle/>
        <a:p>
          <a:endParaRPr lang="en-US"/>
        </a:p>
      </dgm:t>
    </dgm:pt>
    <dgm:pt modelId="{6D11B4BF-C156-45A8-A676-F9271DD1820E}" type="pres">
      <dgm:prSet presAssocID="{0F2A92FC-BF52-4699-B3A7-F5796CF1156C}" presName="hierRoot2" presStyleCnt="0">
        <dgm:presLayoutVars>
          <dgm:hierBranch val="init"/>
        </dgm:presLayoutVars>
      </dgm:prSet>
      <dgm:spPr/>
    </dgm:pt>
    <dgm:pt modelId="{E86165AE-D70E-4DF9-A63E-89E5C6331357}" type="pres">
      <dgm:prSet presAssocID="{0F2A92FC-BF52-4699-B3A7-F5796CF1156C}" presName="rootComposite" presStyleCnt="0"/>
      <dgm:spPr/>
    </dgm:pt>
    <dgm:pt modelId="{B2E62EEC-E4AA-40F9-A523-81E43EA31AA0}" type="pres">
      <dgm:prSet presAssocID="{0F2A92FC-BF52-4699-B3A7-F5796CF1156C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1D00A6BD-F4CE-42F5-AE5C-64DDA5FBE5DE}" type="pres">
      <dgm:prSet presAssocID="{0F2A92FC-BF52-4699-B3A7-F5796CF1156C}" presName="rootConnector" presStyleLbl="node2" presStyleIdx="0" presStyleCnt="3"/>
      <dgm:spPr/>
      <dgm:t>
        <a:bodyPr/>
        <a:lstStyle/>
        <a:p>
          <a:endParaRPr lang="en-US"/>
        </a:p>
      </dgm:t>
    </dgm:pt>
    <dgm:pt modelId="{45B07F7A-7364-46C8-BC22-AE132B177AE5}" type="pres">
      <dgm:prSet presAssocID="{0F2A92FC-BF52-4699-B3A7-F5796CF1156C}" presName="hierChild4" presStyleCnt="0"/>
      <dgm:spPr/>
    </dgm:pt>
    <dgm:pt modelId="{C40D42DF-324E-4A93-ACE0-50CB339FFDC3}" type="pres">
      <dgm:prSet presAssocID="{0F2A92FC-BF52-4699-B3A7-F5796CF1156C}" presName="hierChild5" presStyleCnt="0"/>
      <dgm:spPr/>
    </dgm:pt>
    <dgm:pt modelId="{3973C7C9-FF39-4087-B820-64788CC45FAB}" type="pres">
      <dgm:prSet presAssocID="{704FDDA3-AF30-4BCC-A55F-2E21BEAACB14}" presName="Name37" presStyleLbl="parChTrans1D2" presStyleIdx="1" presStyleCnt="3"/>
      <dgm:spPr/>
      <dgm:t>
        <a:bodyPr/>
        <a:lstStyle/>
        <a:p>
          <a:endParaRPr lang="en-US"/>
        </a:p>
      </dgm:t>
    </dgm:pt>
    <dgm:pt modelId="{B0B0FD22-64FC-4EEA-B463-D4163FB34BA3}" type="pres">
      <dgm:prSet presAssocID="{3591CEAF-577A-4F19-8212-E59D87EC39C2}" presName="hierRoot2" presStyleCnt="0">
        <dgm:presLayoutVars>
          <dgm:hierBranch val="init"/>
        </dgm:presLayoutVars>
      </dgm:prSet>
      <dgm:spPr/>
    </dgm:pt>
    <dgm:pt modelId="{70A9AACA-A255-44D2-8A46-97B6CE933EA6}" type="pres">
      <dgm:prSet presAssocID="{3591CEAF-577A-4F19-8212-E59D87EC39C2}" presName="rootComposite" presStyleCnt="0"/>
      <dgm:spPr/>
    </dgm:pt>
    <dgm:pt modelId="{72B2EF3F-039E-4225-B6E4-45ADA43EBD5D}" type="pres">
      <dgm:prSet presAssocID="{3591CEAF-577A-4F19-8212-E59D87EC39C2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CB7B82A1-2A26-433C-8C5C-667DC5B069DE}" type="pres">
      <dgm:prSet presAssocID="{3591CEAF-577A-4F19-8212-E59D87EC39C2}" presName="rootConnector" presStyleLbl="node2" presStyleIdx="1" presStyleCnt="3"/>
      <dgm:spPr/>
      <dgm:t>
        <a:bodyPr/>
        <a:lstStyle/>
        <a:p>
          <a:endParaRPr lang="en-US"/>
        </a:p>
      </dgm:t>
    </dgm:pt>
    <dgm:pt modelId="{C91F9800-AB36-4FA1-9023-DC97BC1F2A26}" type="pres">
      <dgm:prSet presAssocID="{3591CEAF-577A-4F19-8212-E59D87EC39C2}" presName="hierChild4" presStyleCnt="0"/>
      <dgm:spPr/>
    </dgm:pt>
    <dgm:pt modelId="{00FFF7F2-2459-4964-9A15-3B85F4164DAF}" type="pres">
      <dgm:prSet presAssocID="{3591CEAF-577A-4F19-8212-E59D87EC39C2}" presName="hierChild5" presStyleCnt="0"/>
      <dgm:spPr/>
    </dgm:pt>
    <dgm:pt modelId="{BA97A2E1-4473-477E-9A01-15E94D2178D0}" type="pres">
      <dgm:prSet presAssocID="{8B677043-68B2-4FF5-9EA9-8D94A7D9F62C}" presName="Name37" presStyleLbl="parChTrans1D2" presStyleIdx="2" presStyleCnt="3"/>
      <dgm:spPr/>
      <dgm:t>
        <a:bodyPr/>
        <a:lstStyle/>
        <a:p>
          <a:endParaRPr lang="en-US"/>
        </a:p>
      </dgm:t>
    </dgm:pt>
    <dgm:pt modelId="{B9EF6965-0FC9-48CE-B69C-D1AA9A44F876}" type="pres">
      <dgm:prSet presAssocID="{AF9C42CE-8859-4116-840E-0A9B083C5257}" presName="hierRoot2" presStyleCnt="0">
        <dgm:presLayoutVars>
          <dgm:hierBranch val="init"/>
        </dgm:presLayoutVars>
      </dgm:prSet>
      <dgm:spPr/>
    </dgm:pt>
    <dgm:pt modelId="{0BEBF0E9-3DA8-466C-BA56-48604ECD1651}" type="pres">
      <dgm:prSet presAssocID="{AF9C42CE-8859-4116-840E-0A9B083C5257}" presName="rootComposite" presStyleCnt="0"/>
      <dgm:spPr/>
    </dgm:pt>
    <dgm:pt modelId="{4DFCBC5C-898F-4465-8F0E-C3D0E614D4C1}" type="pres">
      <dgm:prSet presAssocID="{AF9C42CE-8859-4116-840E-0A9B083C5257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285BDF73-3018-43CE-87E0-AD6459080748}" type="pres">
      <dgm:prSet presAssocID="{AF9C42CE-8859-4116-840E-0A9B083C5257}" presName="rootConnector" presStyleLbl="node2" presStyleIdx="2" presStyleCnt="3"/>
      <dgm:spPr/>
      <dgm:t>
        <a:bodyPr/>
        <a:lstStyle/>
        <a:p>
          <a:endParaRPr lang="en-US"/>
        </a:p>
      </dgm:t>
    </dgm:pt>
    <dgm:pt modelId="{668842F0-68D8-4D3F-B375-BBFA610F9FC2}" type="pres">
      <dgm:prSet presAssocID="{AF9C42CE-8859-4116-840E-0A9B083C5257}" presName="hierChild4" presStyleCnt="0"/>
      <dgm:spPr/>
    </dgm:pt>
    <dgm:pt modelId="{86367014-83A5-4EC4-87CF-3CB523492D6D}" type="pres">
      <dgm:prSet presAssocID="{AF9C42CE-8859-4116-840E-0A9B083C5257}" presName="hierChild5" presStyleCnt="0"/>
      <dgm:spPr/>
    </dgm:pt>
    <dgm:pt modelId="{59FC2FE8-2D26-41D6-B2A9-F6AC4C589FC6}" type="pres">
      <dgm:prSet presAssocID="{EC0477C0-ADF0-4D2B-A3D9-B76773BE57F2}" presName="hierChild3" presStyleCnt="0"/>
      <dgm:spPr/>
    </dgm:pt>
  </dgm:ptLst>
  <dgm:cxnLst>
    <dgm:cxn modelId="{F1E57AC2-E0AB-4AAF-898D-993910E3E145}" type="presOf" srcId="{ADA91457-C958-4080-821E-7730D6503FFE}" destId="{85FFE142-C972-41B0-A3A5-FCAF8BD1DBAB}" srcOrd="0" destOrd="0" presId="urn:microsoft.com/office/officeart/2005/8/layout/orgChart1"/>
    <dgm:cxn modelId="{17E2A4D3-C99C-4955-8368-800FCF970BB9}" type="presOf" srcId="{AF9C42CE-8859-4116-840E-0A9B083C5257}" destId="{285BDF73-3018-43CE-87E0-AD6459080748}" srcOrd="1" destOrd="0" presId="urn:microsoft.com/office/officeart/2005/8/layout/orgChart1"/>
    <dgm:cxn modelId="{8ED8541A-CC44-48D1-8F76-E44E8B841966}" srcId="{EC0477C0-ADF0-4D2B-A3D9-B76773BE57F2}" destId="{3591CEAF-577A-4F19-8212-E59D87EC39C2}" srcOrd="1" destOrd="0" parTransId="{704FDDA3-AF30-4BCC-A55F-2E21BEAACB14}" sibTransId="{F3E766B9-58FD-4317-82B0-0EA49C54DCA8}"/>
    <dgm:cxn modelId="{2277C07E-2627-421F-8F73-F91E2D18EC5B}" type="presOf" srcId="{E737B11A-787B-4028-8D3E-A1AE280A7601}" destId="{AEA051BF-85B7-464B-9B00-B64ADEAAEF89}" srcOrd="0" destOrd="0" presId="urn:microsoft.com/office/officeart/2005/8/layout/orgChart1"/>
    <dgm:cxn modelId="{4E4415CD-2779-4188-AD9D-D561D0F37F77}" type="presOf" srcId="{EC0477C0-ADF0-4D2B-A3D9-B76773BE57F2}" destId="{AF724538-1880-4061-8CD8-9F98CAFD29BB}" srcOrd="1" destOrd="0" presId="urn:microsoft.com/office/officeart/2005/8/layout/orgChart1"/>
    <dgm:cxn modelId="{730912D6-DA8E-4424-932E-1A0B1C0113CF}" type="presOf" srcId="{EC0477C0-ADF0-4D2B-A3D9-B76773BE57F2}" destId="{80744761-FEDD-4596-BB9B-7B5718D3F142}" srcOrd="0" destOrd="0" presId="urn:microsoft.com/office/officeart/2005/8/layout/orgChart1"/>
    <dgm:cxn modelId="{2C523E36-0FEF-4A10-9F0F-6FBC8BAD510D}" type="presOf" srcId="{8B677043-68B2-4FF5-9EA9-8D94A7D9F62C}" destId="{BA97A2E1-4473-477E-9A01-15E94D2178D0}" srcOrd="0" destOrd="0" presId="urn:microsoft.com/office/officeart/2005/8/layout/orgChart1"/>
    <dgm:cxn modelId="{F61A21AB-1850-4A9A-A569-E5E4F711A387}" type="presOf" srcId="{3591CEAF-577A-4F19-8212-E59D87EC39C2}" destId="{CB7B82A1-2A26-433C-8C5C-667DC5B069DE}" srcOrd="1" destOrd="0" presId="urn:microsoft.com/office/officeart/2005/8/layout/orgChart1"/>
    <dgm:cxn modelId="{948CF5BF-EF89-4208-BD57-BA982A1EC0C1}" type="presOf" srcId="{0F2A92FC-BF52-4699-B3A7-F5796CF1156C}" destId="{B2E62EEC-E4AA-40F9-A523-81E43EA31AA0}" srcOrd="0" destOrd="0" presId="urn:microsoft.com/office/officeart/2005/8/layout/orgChart1"/>
    <dgm:cxn modelId="{353898B3-0526-4E67-AC1A-F3E91DA949DC}" type="presOf" srcId="{0F2A92FC-BF52-4699-B3A7-F5796CF1156C}" destId="{1D00A6BD-F4CE-42F5-AE5C-64DDA5FBE5DE}" srcOrd="1" destOrd="0" presId="urn:microsoft.com/office/officeart/2005/8/layout/orgChart1"/>
    <dgm:cxn modelId="{311F534B-8D22-422C-B177-164BF457AF72}" type="presOf" srcId="{3591CEAF-577A-4F19-8212-E59D87EC39C2}" destId="{72B2EF3F-039E-4225-B6E4-45ADA43EBD5D}" srcOrd="0" destOrd="0" presId="urn:microsoft.com/office/officeart/2005/8/layout/orgChart1"/>
    <dgm:cxn modelId="{6C0ADE0A-2BE7-4D2C-BD87-B38CC9D516A1}" srcId="{ADA91457-C958-4080-821E-7730D6503FFE}" destId="{EC0477C0-ADF0-4D2B-A3D9-B76773BE57F2}" srcOrd="0" destOrd="0" parTransId="{EF58F62D-50DE-4E62-8306-93EB0F993771}" sibTransId="{7BD335F6-77AC-445A-B814-08522D0C05FB}"/>
    <dgm:cxn modelId="{EBAC041F-1603-4A44-860C-BA7B7DBAC4B5}" srcId="{EC0477C0-ADF0-4D2B-A3D9-B76773BE57F2}" destId="{0F2A92FC-BF52-4699-B3A7-F5796CF1156C}" srcOrd="0" destOrd="0" parTransId="{E737B11A-787B-4028-8D3E-A1AE280A7601}" sibTransId="{ECE41880-DE1F-48A4-ACB7-30E4DA445549}"/>
    <dgm:cxn modelId="{CF1BC720-0D0F-4C62-AFDE-E11AAE241D4B}" type="presOf" srcId="{704FDDA3-AF30-4BCC-A55F-2E21BEAACB14}" destId="{3973C7C9-FF39-4087-B820-64788CC45FAB}" srcOrd="0" destOrd="0" presId="urn:microsoft.com/office/officeart/2005/8/layout/orgChart1"/>
    <dgm:cxn modelId="{EE495F9F-D16B-4B71-9F0A-0AC18ADFA7BA}" srcId="{EC0477C0-ADF0-4D2B-A3D9-B76773BE57F2}" destId="{AF9C42CE-8859-4116-840E-0A9B083C5257}" srcOrd="2" destOrd="0" parTransId="{8B677043-68B2-4FF5-9EA9-8D94A7D9F62C}" sibTransId="{F6F45093-9BC5-48B4-8967-DACB6C714C0A}"/>
    <dgm:cxn modelId="{8CCA657C-5F75-4393-B505-1561D217DD97}" type="presOf" srcId="{AF9C42CE-8859-4116-840E-0A9B083C5257}" destId="{4DFCBC5C-898F-4465-8F0E-C3D0E614D4C1}" srcOrd="0" destOrd="0" presId="urn:microsoft.com/office/officeart/2005/8/layout/orgChart1"/>
    <dgm:cxn modelId="{BE4BDA00-3541-4A2C-8C5A-5F913DBA3854}" type="presParOf" srcId="{85FFE142-C972-41B0-A3A5-FCAF8BD1DBAB}" destId="{CE16164A-46D6-48E1-9A72-0F006B2975E7}" srcOrd="0" destOrd="0" presId="urn:microsoft.com/office/officeart/2005/8/layout/orgChart1"/>
    <dgm:cxn modelId="{69E438BE-8905-491E-AAB3-4CCB51C0C7CC}" type="presParOf" srcId="{CE16164A-46D6-48E1-9A72-0F006B2975E7}" destId="{50F493E3-8DA0-49AF-BF2B-D5294D164A1B}" srcOrd="0" destOrd="0" presId="urn:microsoft.com/office/officeart/2005/8/layout/orgChart1"/>
    <dgm:cxn modelId="{FB85A786-DD04-4AF3-B4D0-19C97A61A5BD}" type="presParOf" srcId="{50F493E3-8DA0-49AF-BF2B-D5294D164A1B}" destId="{80744761-FEDD-4596-BB9B-7B5718D3F142}" srcOrd="0" destOrd="0" presId="urn:microsoft.com/office/officeart/2005/8/layout/orgChart1"/>
    <dgm:cxn modelId="{990D62AF-17FA-4C81-9807-D6CBCAC54116}" type="presParOf" srcId="{50F493E3-8DA0-49AF-BF2B-D5294D164A1B}" destId="{AF724538-1880-4061-8CD8-9F98CAFD29BB}" srcOrd="1" destOrd="0" presId="urn:microsoft.com/office/officeart/2005/8/layout/orgChart1"/>
    <dgm:cxn modelId="{4580AA80-9FED-4B55-9A9F-D1A8A1A746A9}" type="presParOf" srcId="{CE16164A-46D6-48E1-9A72-0F006B2975E7}" destId="{3209A8C3-398D-413C-96B9-DF14004F031C}" srcOrd="1" destOrd="0" presId="urn:microsoft.com/office/officeart/2005/8/layout/orgChart1"/>
    <dgm:cxn modelId="{C9587C9E-2FB8-4D93-B90A-E78037F2A4CC}" type="presParOf" srcId="{3209A8C3-398D-413C-96B9-DF14004F031C}" destId="{AEA051BF-85B7-464B-9B00-B64ADEAAEF89}" srcOrd="0" destOrd="0" presId="urn:microsoft.com/office/officeart/2005/8/layout/orgChart1"/>
    <dgm:cxn modelId="{06A80181-1599-430D-9B17-F2B97079548A}" type="presParOf" srcId="{3209A8C3-398D-413C-96B9-DF14004F031C}" destId="{6D11B4BF-C156-45A8-A676-F9271DD1820E}" srcOrd="1" destOrd="0" presId="urn:microsoft.com/office/officeart/2005/8/layout/orgChart1"/>
    <dgm:cxn modelId="{9FDAA793-A7D7-43E4-9636-05FDE207FFE5}" type="presParOf" srcId="{6D11B4BF-C156-45A8-A676-F9271DD1820E}" destId="{E86165AE-D70E-4DF9-A63E-89E5C6331357}" srcOrd="0" destOrd="0" presId="urn:microsoft.com/office/officeart/2005/8/layout/orgChart1"/>
    <dgm:cxn modelId="{F19703FD-E456-4949-9E86-6E5FDEFF31E8}" type="presParOf" srcId="{E86165AE-D70E-4DF9-A63E-89E5C6331357}" destId="{B2E62EEC-E4AA-40F9-A523-81E43EA31AA0}" srcOrd="0" destOrd="0" presId="urn:microsoft.com/office/officeart/2005/8/layout/orgChart1"/>
    <dgm:cxn modelId="{B074368F-B735-45AD-A4E1-0F9395ABC9DF}" type="presParOf" srcId="{E86165AE-D70E-4DF9-A63E-89E5C6331357}" destId="{1D00A6BD-F4CE-42F5-AE5C-64DDA5FBE5DE}" srcOrd="1" destOrd="0" presId="urn:microsoft.com/office/officeart/2005/8/layout/orgChart1"/>
    <dgm:cxn modelId="{2F07F7C5-F94D-416D-97E2-8E3DF54D935D}" type="presParOf" srcId="{6D11B4BF-C156-45A8-A676-F9271DD1820E}" destId="{45B07F7A-7364-46C8-BC22-AE132B177AE5}" srcOrd="1" destOrd="0" presId="urn:microsoft.com/office/officeart/2005/8/layout/orgChart1"/>
    <dgm:cxn modelId="{B62BC8DC-B0E0-4262-81F2-055DE1AFB974}" type="presParOf" srcId="{6D11B4BF-C156-45A8-A676-F9271DD1820E}" destId="{C40D42DF-324E-4A93-ACE0-50CB339FFDC3}" srcOrd="2" destOrd="0" presId="urn:microsoft.com/office/officeart/2005/8/layout/orgChart1"/>
    <dgm:cxn modelId="{5D1E1345-6925-4017-BFE3-C36782B98B01}" type="presParOf" srcId="{3209A8C3-398D-413C-96B9-DF14004F031C}" destId="{3973C7C9-FF39-4087-B820-64788CC45FAB}" srcOrd="2" destOrd="0" presId="urn:microsoft.com/office/officeart/2005/8/layout/orgChart1"/>
    <dgm:cxn modelId="{FC3B8E5B-8750-48F4-9227-082FDA3D6506}" type="presParOf" srcId="{3209A8C3-398D-413C-96B9-DF14004F031C}" destId="{B0B0FD22-64FC-4EEA-B463-D4163FB34BA3}" srcOrd="3" destOrd="0" presId="urn:microsoft.com/office/officeart/2005/8/layout/orgChart1"/>
    <dgm:cxn modelId="{9A28977A-B4ED-4EE2-8416-9A4C19186858}" type="presParOf" srcId="{B0B0FD22-64FC-4EEA-B463-D4163FB34BA3}" destId="{70A9AACA-A255-44D2-8A46-97B6CE933EA6}" srcOrd="0" destOrd="0" presId="urn:microsoft.com/office/officeart/2005/8/layout/orgChart1"/>
    <dgm:cxn modelId="{8ECDF61E-7019-4A91-80DD-BF40F26610A7}" type="presParOf" srcId="{70A9AACA-A255-44D2-8A46-97B6CE933EA6}" destId="{72B2EF3F-039E-4225-B6E4-45ADA43EBD5D}" srcOrd="0" destOrd="0" presId="urn:microsoft.com/office/officeart/2005/8/layout/orgChart1"/>
    <dgm:cxn modelId="{E9BDE735-C944-49EF-8554-EC512DE99E98}" type="presParOf" srcId="{70A9AACA-A255-44D2-8A46-97B6CE933EA6}" destId="{CB7B82A1-2A26-433C-8C5C-667DC5B069DE}" srcOrd="1" destOrd="0" presId="urn:microsoft.com/office/officeart/2005/8/layout/orgChart1"/>
    <dgm:cxn modelId="{99560433-F456-4102-BBCD-5038A8814358}" type="presParOf" srcId="{B0B0FD22-64FC-4EEA-B463-D4163FB34BA3}" destId="{C91F9800-AB36-4FA1-9023-DC97BC1F2A26}" srcOrd="1" destOrd="0" presId="urn:microsoft.com/office/officeart/2005/8/layout/orgChart1"/>
    <dgm:cxn modelId="{456A3D5D-A286-44D9-BF07-76BA504C1C4D}" type="presParOf" srcId="{B0B0FD22-64FC-4EEA-B463-D4163FB34BA3}" destId="{00FFF7F2-2459-4964-9A15-3B85F4164DAF}" srcOrd="2" destOrd="0" presId="urn:microsoft.com/office/officeart/2005/8/layout/orgChart1"/>
    <dgm:cxn modelId="{C0CEE448-0828-427A-A2B3-374E8F82C5B7}" type="presParOf" srcId="{3209A8C3-398D-413C-96B9-DF14004F031C}" destId="{BA97A2E1-4473-477E-9A01-15E94D2178D0}" srcOrd="4" destOrd="0" presId="urn:microsoft.com/office/officeart/2005/8/layout/orgChart1"/>
    <dgm:cxn modelId="{B6D1EFE7-B93C-49D4-8BDB-AF90A2B48154}" type="presParOf" srcId="{3209A8C3-398D-413C-96B9-DF14004F031C}" destId="{B9EF6965-0FC9-48CE-B69C-D1AA9A44F876}" srcOrd="5" destOrd="0" presId="urn:microsoft.com/office/officeart/2005/8/layout/orgChart1"/>
    <dgm:cxn modelId="{89310B2D-E072-45E3-83A5-E3D30FDAC928}" type="presParOf" srcId="{B9EF6965-0FC9-48CE-B69C-D1AA9A44F876}" destId="{0BEBF0E9-3DA8-466C-BA56-48604ECD1651}" srcOrd="0" destOrd="0" presId="urn:microsoft.com/office/officeart/2005/8/layout/orgChart1"/>
    <dgm:cxn modelId="{F5EF9A93-3CA8-4CCA-BEF4-67C40F892DF3}" type="presParOf" srcId="{0BEBF0E9-3DA8-466C-BA56-48604ECD1651}" destId="{4DFCBC5C-898F-4465-8F0E-C3D0E614D4C1}" srcOrd="0" destOrd="0" presId="urn:microsoft.com/office/officeart/2005/8/layout/orgChart1"/>
    <dgm:cxn modelId="{5D870878-7B3D-4370-BCE2-FE957030A4C1}" type="presParOf" srcId="{0BEBF0E9-3DA8-466C-BA56-48604ECD1651}" destId="{285BDF73-3018-43CE-87E0-AD6459080748}" srcOrd="1" destOrd="0" presId="urn:microsoft.com/office/officeart/2005/8/layout/orgChart1"/>
    <dgm:cxn modelId="{509FE778-70D4-4955-A581-E4F2C7DE1677}" type="presParOf" srcId="{B9EF6965-0FC9-48CE-B69C-D1AA9A44F876}" destId="{668842F0-68D8-4D3F-B375-BBFA610F9FC2}" srcOrd="1" destOrd="0" presId="urn:microsoft.com/office/officeart/2005/8/layout/orgChart1"/>
    <dgm:cxn modelId="{F3484933-EE38-4C2B-9D01-217321C54887}" type="presParOf" srcId="{B9EF6965-0FC9-48CE-B69C-D1AA9A44F876}" destId="{86367014-83A5-4EC4-87CF-3CB523492D6D}" srcOrd="2" destOrd="0" presId="urn:microsoft.com/office/officeart/2005/8/layout/orgChart1"/>
    <dgm:cxn modelId="{E01EA49C-9D94-4CCE-96EA-17A0A8B6DA97}" type="presParOf" srcId="{CE16164A-46D6-48E1-9A72-0F006B2975E7}" destId="{59FC2FE8-2D26-41D6-B2A9-F6AC4C589FC6}" srcOrd="2" destOrd="0" presId="urn:microsoft.com/office/officeart/2005/8/layout/orgChar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8E5310-1B25-4509-A75E-F2A8C919F70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6B5C1402-A737-47A6-A826-A709DCC0FD00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3200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ИНТЕРЕСОВАЊА</a:t>
          </a:r>
          <a:r>
            <a:rPr lang="sr-Cyrl-C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</a:p>
        <a:p>
          <a:r>
            <a:rPr lang="sr-Cyrl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су трајнија занимања појединца за одређене активности и препознају се по:</a:t>
          </a:r>
          <a:endParaRPr lang="sr-Latn-CS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FE34A9AA-9851-4CBE-BEF3-977D2AD9D817}" type="parTrans" cxnId="{A66D2226-582F-4C20-A6E8-B16B93A8A2DC}">
      <dgm:prSet/>
      <dgm:spPr/>
      <dgm:t>
        <a:bodyPr/>
        <a:lstStyle/>
        <a:p>
          <a:endParaRPr lang="sr-Latn-CS"/>
        </a:p>
      </dgm:t>
    </dgm:pt>
    <dgm:pt modelId="{07D553EF-201D-41B4-B164-8371F2D82D3C}" type="sibTrans" cxnId="{A66D2226-582F-4C20-A6E8-B16B93A8A2DC}">
      <dgm:prSet/>
      <dgm:spPr/>
      <dgm:t>
        <a:bodyPr/>
        <a:lstStyle/>
        <a:p>
          <a:endParaRPr lang="sr-Latn-CS"/>
        </a:p>
      </dgm:t>
    </dgm:pt>
    <dgm:pt modelId="{23A8FA5B-5A0F-4ADB-81CA-DBF3406376C7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Хобијима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1F11B79D-A279-4BA1-A517-DA9DC21D7B41}" type="parTrans" cxnId="{E8A6EE79-E9EB-4B6B-9D06-C210B7EFD987}">
      <dgm:prSet/>
      <dgm:spPr/>
      <dgm:t>
        <a:bodyPr/>
        <a:lstStyle/>
        <a:p>
          <a:endParaRPr lang="sr-Latn-CS"/>
        </a:p>
      </dgm:t>
    </dgm:pt>
    <dgm:pt modelId="{942299DE-4B71-49FF-B80B-7BE00CCF3CDE}" type="sibTrans" cxnId="{E8A6EE79-E9EB-4B6B-9D06-C210B7EFD987}">
      <dgm:prSet/>
      <dgm:spPr/>
      <dgm:t>
        <a:bodyPr/>
        <a:lstStyle/>
        <a:p>
          <a:endParaRPr lang="sr-Latn-CS"/>
        </a:p>
      </dgm:t>
    </dgm:pt>
    <dgm:pt modelId="{01EA62D1-2162-41E8-8312-02ABC03475DA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Ваннаставним активностима</a:t>
          </a:r>
          <a:endParaRPr lang="sr-Latn-CS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0B1D67E-609A-49AB-BB59-74475E5AB566}" type="parTrans" cxnId="{E9E58232-8BF5-4CBE-8AF8-DDE51C93584C}">
      <dgm:prSet/>
      <dgm:spPr/>
      <dgm:t>
        <a:bodyPr/>
        <a:lstStyle/>
        <a:p>
          <a:endParaRPr lang="sr-Latn-CS"/>
        </a:p>
      </dgm:t>
    </dgm:pt>
    <dgm:pt modelId="{1FBB58D7-330F-43CB-B405-681974FCAAE7}" type="sibTrans" cxnId="{E9E58232-8BF5-4CBE-8AF8-DDE51C93584C}">
      <dgm:prSet/>
      <dgm:spPr/>
      <dgm:t>
        <a:bodyPr/>
        <a:lstStyle/>
        <a:p>
          <a:endParaRPr lang="sr-Latn-CS"/>
        </a:p>
      </dgm:t>
    </dgm:pt>
    <dgm:pt modelId="{B65FD56C-D865-4099-AE76-A83DED7EABA3}">
      <dgm:prSet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Омиљеним школским предметима</a:t>
          </a:r>
          <a:endParaRPr lang="en-US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912699-6680-4C0C-9F16-11C0F710031D}" type="parTrans" cxnId="{54D19307-7264-43F9-9328-8238D2C07079}">
      <dgm:prSet/>
      <dgm:spPr/>
      <dgm:t>
        <a:bodyPr/>
        <a:lstStyle/>
        <a:p>
          <a:endParaRPr lang="sr-Latn-CS"/>
        </a:p>
      </dgm:t>
    </dgm:pt>
    <dgm:pt modelId="{08306220-B176-42B4-A7A9-770400439B92}" type="sibTrans" cxnId="{54D19307-7264-43F9-9328-8238D2C07079}">
      <dgm:prSet/>
      <dgm:spPr/>
      <dgm:t>
        <a:bodyPr/>
        <a:lstStyle/>
        <a:p>
          <a:endParaRPr lang="sr-Latn-CS"/>
        </a:p>
      </dgm:t>
    </dgm:pt>
    <dgm:pt modelId="{4358E36D-4477-44EE-A516-7C1385AA2017}" type="pres">
      <dgm:prSet presAssocID="{DE8E5310-1B25-4509-A75E-F2A8C919F70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C7D8EFC-8E3B-4FA6-9B55-8990CB265FE6}" type="pres">
      <dgm:prSet presAssocID="{6B5C1402-A737-47A6-A826-A709DCC0FD00}" presName="hierRoot1" presStyleCnt="0">
        <dgm:presLayoutVars>
          <dgm:hierBranch val="init"/>
        </dgm:presLayoutVars>
      </dgm:prSet>
      <dgm:spPr/>
    </dgm:pt>
    <dgm:pt modelId="{7ED3A829-E103-457B-9320-7A2786F7689F}" type="pres">
      <dgm:prSet presAssocID="{6B5C1402-A737-47A6-A826-A709DCC0FD00}" presName="rootComposite1" presStyleCnt="0"/>
      <dgm:spPr/>
    </dgm:pt>
    <dgm:pt modelId="{F42161D7-153A-4663-B478-512AFF2C732E}" type="pres">
      <dgm:prSet presAssocID="{6B5C1402-A737-47A6-A826-A709DCC0FD00}" presName="rootText1" presStyleLbl="node0" presStyleIdx="0" presStyleCnt="1" custScaleX="319243" custScaleY="11770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55151FB3-6B54-40AC-8F92-590F6AE916FF}" type="pres">
      <dgm:prSet presAssocID="{6B5C1402-A737-47A6-A826-A709DCC0FD00}" presName="rootConnector1" presStyleLbl="node1" presStyleIdx="0" presStyleCnt="0"/>
      <dgm:spPr/>
      <dgm:t>
        <a:bodyPr/>
        <a:lstStyle/>
        <a:p>
          <a:endParaRPr lang="en-US"/>
        </a:p>
      </dgm:t>
    </dgm:pt>
    <dgm:pt modelId="{BC28ECD3-FDFC-4A52-8083-E4972594E11D}" type="pres">
      <dgm:prSet presAssocID="{6B5C1402-A737-47A6-A826-A709DCC0FD00}" presName="hierChild2" presStyleCnt="0"/>
      <dgm:spPr/>
    </dgm:pt>
    <dgm:pt modelId="{B710FF3C-2F27-40E5-8BB5-A027DE1E6DB2}" type="pres">
      <dgm:prSet presAssocID="{1F11B79D-A279-4BA1-A517-DA9DC21D7B41}" presName="Name37" presStyleLbl="parChTrans1D2" presStyleIdx="0" presStyleCnt="3"/>
      <dgm:spPr/>
      <dgm:t>
        <a:bodyPr/>
        <a:lstStyle/>
        <a:p>
          <a:endParaRPr lang="en-US"/>
        </a:p>
      </dgm:t>
    </dgm:pt>
    <dgm:pt modelId="{DD92EB4B-B021-4465-977C-0BB85B5D1536}" type="pres">
      <dgm:prSet presAssocID="{23A8FA5B-5A0F-4ADB-81CA-DBF3406376C7}" presName="hierRoot2" presStyleCnt="0">
        <dgm:presLayoutVars>
          <dgm:hierBranch val="init"/>
        </dgm:presLayoutVars>
      </dgm:prSet>
      <dgm:spPr/>
    </dgm:pt>
    <dgm:pt modelId="{8C8152F9-EE29-423F-B5CE-EB76E1A25331}" type="pres">
      <dgm:prSet presAssocID="{23A8FA5B-5A0F-4ADB-81CA-DBF3406376C7}" presName="rootComposite" presStyleCnt="0"/>
      <dgm:spPr/>
    </dgm:pt>
    <dgm:pt modelId="{CE35D519-577B-4FB3-9BC8-40D794DF3254}" type="pres">
      <dgm:prSet presAssocID="{23A8FA5B-5A0F-4ADB-81CA-DBF3406376C7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154C81EB-A805-4463-8035-389645CF90B3}" type="pres">
      <dgm:prSet presAssocID="{23A8FA5B-5A0F-4ADB-81CA-DBF3406376C7}" presName="rootConnector" presStyleLbl="node2" presStyleIdx="0" presStyleCnt="3"/>
      <dgm:spPr/>
      <dgm:t>
        <a:bodyPr/>
        <a:lstStyle/>
        <a:p>
          <a:endParaRPr lang="en-US"/>
        </a:p>
      </dgm:t>
    </dgm:pt>
    <dgm:pt modelId="{34B20784-2055-40CC-A457-4741D7361C98}" type="pres">
      <dgm:prSet presAssocID="{23A8FA5B-5A0F-4ADB-81CA-DBF3406376C7}" presName="hierChild4" presStyleCnt="0"/>
      <dgm:spPr/>
    </dgm:pt>
    <dgm:pt modelId="{D0A97933-E094-4F53-9398-683237D5D21A}" type="pres">
      <dgm:prSet presAssocID="{23A8FA5B-5A0F-4ADB-81CA-DBF3406376C7}" presName="hierChild5" presStyleCnt="0"/>
      <dgm:spPr/>
    </dgm:pt>
    <dgm:pt modelId="{F710E192-33DB-4DC9-AFA9-D243CEFE24FC}" type="pres">
      <dgm:prSet presAssocID="{C0B1D67E-609A-49AB-BB59-74475E5AB566}" presName="Name37" presStyleLbl="parChTrans1D2" presStyleIdx="1" presStyleCnt="3"/>
      <dgm:spPr/>
      <dgm:t>
        <a:bodyPr/>
        <a:lstStyle/>
        <a:p>
          <a:endParaRPr lang="en-US"/>
        </a:p>
      </dgm:t>
    </dgm:pt>
    <dgm:pt modelId="{8F1D5C6E-D2A5-46A8-954C-B2F37E931EA2}" type="pres">
      <dgm:prSet presAssocID="{01EA62D1-2162-41E8-8312-02ABC03475DA}" presName="hierRoot2" presStyleCnt="0">
        <dgm:presLayoutVars>
          <dgm:hierBranch val="init"/>
        </dgm:presLayoutVars>
      </dgm:prSet>
      <dgm:spPr/>
    </dgm:pt>
    <dgm:pt modelId="{7FFB3C04-E58F-4BEF-9E22-1E709E4FC4A1}" type="pres">
      <dgm:prSet presAssocID="{01EA62D1-2162-41E8-8312-02ABC03475DA}" presName="rootComposite" presStyleCnt="0"/>
      <dgm:spPr/>
    </dgm:pt>
    <dgm:pt modelId="{1A98A858-ABFF-47C3-8F32-FBF38FBCD5A3}" type="pres">
      <dgm:prSet presAssocID="{01EA62D1-2162-41E8-8312-02ABC03475D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38F225E0-32E0-4C8A-B2E0-3DA7A2580DC9}" type="pres">
      <dgm:prSet presAssocID="{01EA62D1-2162-41E8-8312-02ABC03475DA}" presName="rootConnector" presStyleLbl="node2" presStyleIdx="1" presStyleCnt="3"/>
      <dgm:spPr/>
      <dgm:t>
        <a:bodyPr/>
        <a:lstStyle/>
        <a:p>
          <a:endParaRPr lang="en-US"/>
        </a:p>
      </dgm:t>
    </dgm:pt>
    <dgm:pt modelId="{DADE3C65-CED7-4288-B3E4-373B3D111641}" type="pres">
      <dgm:prSet presAssocID="{01EA62D1-2162-41E8-8312-02ABC03475DA}" presName="hierChild4" presStyleCnt="0"/>
      <dgm:spPr/>
    </dgm:pt>
    <dgm:pt modelId="{E612337C-3B12-412F-80A8-EA30E8CD95D4}" type="pres">
      <dgm:prSet presAssocID="{01EA62D1-2162-41E8-8312-02ABC03475DA}" presName="hierChild5" presStyleCnt="0"/>
      <dgm:spPr/>
    </dgm:pt>
    <dgm:pt modelId="{FA94256A-1164-40B0-8581-62758E8AB37F}" type="pres">
      <dgm:prSet presAssocID="{E0912699-6680-4C0C-9F16-11C0F710031D}" presName="Name37" presStyleLbl="parChTrans1D2" presStyleIdx="2" presStyleCnt="3"/>
      <dgm:spPr/>
      <dgm:t>
        <a:bodyPr/>
        <a:lstStyle/>
        <a:p>
          <a:endParaRPr lang="en-US"/>
        </a:p>
      </dgm:t>
    </dgm:pt>
    <dgm:pt modelId="{F3F817D1-CC99-484E-9935-A83F31D19771}" type="pres">
      <dgm:prSet presAssocID="{B65FD56C-D865-4099-AE76-A83DED7EABA3}" presName="hierRoot2" presStyleCnt="0">
        <dgm:presLayoutVars>
          <dgm:hierBranch val="init"/>
        </dgm:presLayoutVars>
      </dgm:prSet>
      <dgm:spPr/>
    </dgm:pt>
    <dgm:pt modelId="{2BD639A4-B7AA-4DED-8480-41FC47E9BD25}" type="pres">
      <dgm:prSet presAssocID="{B65FD56C-D865-4099-AE76-A83DED7EABA3}" presName="rootComposite" presStyleCnt="0"/>
      <dgm:spPr/>
    </dgm:pt>
    <dgm:pt modelId="{190A1B6B-4D88-47E3-80FA-87EAD64E4120}" type="pres">
      <dgm:prSet presAssocID="{B65FD56C-D865-4099-AE76-A83DED7EABA3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F0B70FFB-6276-4A94-AA2F-B80512422369}" type="pres">
      <dgm:prSet presAssocID="{B65FD56C-D865-4099-AE76-A83DED7EABA3}" presName="rootConnector" presStyleLbl="node2" presStyleIdx="2" presStyleCnt="3"/>
      <dgm:spPr/>
      <dgm:t>
        <a:bodyPr/>
        <a:lstStyle/>
        <a:p>
          <a:endParaRPr lang="en-US"/>
        </a:p>
      </dgm:t>
    </dgm:pt>
    <dgm:pt modelId="{5D5C3FFB-8B01-4834-963F-42FD22081179}" type="pres">
      <dgm:prSet presAssocID="{B65FD56C-D865-4099-AE76-A83DED7EABA3}" presName="hierChild4" presStyleCnt="0"/>
      <dgm:spPr/>
    </dgm:pt>
    <dgm:pt modelId="{96FF4F17-4B22-4E71-97ED-B44D5FC8D3E7}" type="pres">
      <dgm:prSet presAssocID="{B65FD56C-D865-4099-AE76-A83DED7EABA3}" presName="hierChild5" presStyleCnt="0"/>
      <dgm:spPr/>
    </dgm:pt>
    <dgm:pt modelId="{CDA85451-B7A0-435E-9D5A-011DAA1B3D1A}" type="pres">
      <dgm:prSet presAssocID="{6B5C1402-A737-47A6-A826-A709DCC0FD00}" presName="hierChild3" presStyleCnt="0"/>
      <dgm:spPr/>
    </dgm:pt>
  </dgm:ptLst>
  <dgm:cxnLst>
    <dgm:cxn modelId="{874CA80C-E53D-4721-907B-706108B3D6F1}" type="presOf" srcId="{01EA62D1-2162-41E8-8312-02ABC03475DA}" destId="{38F225E0-32E0-4C8A-B2E0-3DA7A2580DC9}" srcOrd="1" destOrd="0" presId="urn:microsoft.com/office/officeart/2005/8/layout/orgChart1"/>
    <dgm:cxn modelId="{6DC39B11-ECFB-4006-BFB6-04988426B549}" type="presOf" srcId="{01EA62D1-2162-41E8-8312-02ABC03475DA}" destId="{1A98A858-ABFF-47C3-8F32-FBF38FBCD5A3}" srcOrd="0" destOrd="0" presId="urn:microsoft.com/office/officeart/2005/8/layout/orgChart1"/>
    <dgm:cxn modelId="{3B3A5B97-0A13-4756-8844-A907E3EDC38B}" type="presOf" srcId="{6B5C1402-A737-47A6-A826-A709DCC0FD00}" destId="{F42161D7-153A-4663-B478-512AFF2C732E}" srcOrd="0" destOrd="0" presId="urn:microsoft.com/office/officeart/2005/8/layout/orgChart1"/>
    <dgm:cxn modelId="{5EB509CE-77D8-413A-958C-2C04062815A3}" type="presOf" srcId="{DE8E5310-1B25-4509-A75E-F2A8C919F701}" destId="{4358E36D-4477-44EE-A516-7C1385AA2017}" srcOrd="0" destOrd="0" presId="urn:microsoft.com/office/officeart/2005/8/layout/orgChart1"/>
    <dgm:cxn modelId="{E9E58232-8BF5-4CBE-8AF8-DDE51C93584C}" srcId="{6B5C1402-A737-47A6-A826-A709DCC0FD00}" destId="{01EA62D1-2162-41E8-8312-02ABC03475DA}" srcOrd="1" destOrd="0" parTransId="{C0B1D67E-609A-49AB-BB59-74475E5AB566}" sibTransId="{1FBB58D7-330F-43CB-B405-681974FCAAE7}"/>
    <dgm:cxn modelId="{E898F6D3-4555-4407-9F37-A9E7C6F4DAED}" type="presOf" srcId="{B65FD56C-D865-4099-AE76-A83DED7EABA3}" destId="{190A1B6B-4D88-47E3-80FA-87EAD64E4120}" srcOrd="0" destOrd="0" presId="urn:microsoft.com/office/officeart/2005/8/layout/orgChart1"/>
    <dgm:cxn modelId="{E8A6EE79-E9EB-4B6B-9D06-C210B7EFD987}" srcId="{6B5C1402-A737-47A6-A826-A709DCC0FD00}" destId="{23A8FA5B-5A0F-4ADB-81CA-DBF3406376C7}" srcOrd="0" destOrd="0" parTransId="{1F11B79D-A279-4BA1-A517-DA9DC21D7B41}" sibTransId="{942299DE-4B71-49FF-B80B-7BE00CCF3CDE}"/>
    <dgm:cxn modelId="{9FA03F9B-D9FA-4F71-B16B-BE74BCE5E256}" type="presOf" srcId="{23A8FA5B-5A0F-4ADB-81CA-DBF3406376C7}" destId="{154C81EB-A805-4463-8035-389645CF90B3}" srcOrd="1" destOrd="0" presId="urn:microsoft.com/office/officeart/2005/8/layout/orgChart1"/>
    <dgm:cxn modelId="{252DFA0F-6D81-449C-AEEB-4286B9037D09}" type="presOf" srcId="{6B5C1402-A737-47A6-A826-A709DCC0FD00}" destId="{55151FB3-6B54-40AC-8F92-590F6AE916FF}" srcOrd="1" destOrd="0" presId="urn:microsoft.com/office/officeart/2005/8/layout/orgChart1"/>
    <dgm:cxn modelId="{54D19307-7264-43F9-9328-8238D2C07079}" srcId="{6B5C1402-A737-47A6-A826-A709DCC0FD00}" destId="{B65FD56C-D865-4099-AE76-A83DED7EABA3}" srcOrd="2" destOrd="0" parTransId="{E0912699-6680-4C0C-9F16-11C0F710031D}" sibTransId="{08306220-B176-42B4-A7A9-770400439B92}"/>
    <dgm:cxn modelId="{BCF3E805-4D10-4E49-836B-FEB00EEA041E}" type="presOf" srcId="{C0B1D67E-609A-49AB-BB59-74475E5AB566}" destId="{F710E192-33DB-4DC9-AFA9-D243CEFE24FC}" srcOrd="0" destOrd="0" presId="urn:microsoft.com/office/officeart/2005/8/layout/orgChart1"/>
    <dgm:cxn modelId="{098DABC0-DD53-4257-A192-AFFBDCB6BE19}" type="presOf" srcId="{23A8FA5B-5A0F-4ADB-81CA-DBF3406376C7}" destId="{CE35D519-577B-4FB3-9BC8-40D794DF3254}" srcOrd="0" destOrd="0" presId="urn:microsoft.com/office/officeart/2005/8/layout/orgChart1"/>
    <dgm:cxn modelId="{A66D2226-582F-4C20-A6E8-B16B93A8A2DC}" srcId="{DE8E5310-1B25-4509-A75E-F2A8C919F701}" destId="{6B5C1402-A737-47A6-A826-A709DCC0FD00}" srcOrd="0" destOrd="0" parTransId="{FE34A9AA-9851-4CBE-BEF3-977D2AD9D817}" sibTransId="{07D553EF-201D-41B4-B164-8371F2D82D3C}"/>
    <dgm:cxn modelId="{E8039450-0A40-4923-BDDD-5A7DC1351967}" type="presOf" srcId="{1F11B79D-A279-4BA1-A517-DA9DC21D7B41}" destId="{B710FF3C-2F27-40E5-8BB5-A027DE1E6DB2}" srcOrd="0" destOrd="0" presId="urn:microsoft.com/office/officeart/2005/8/layout/orgChart1"/>
    <dgm:cxn modelId="{1196C34E-4F7F-4CF3-8E42-D545C152AA97}" type="presOf" srcId="{B65FD56C-D865-4099-AE76-A83DED7EABA3}" destId="{F0B70FFB-6276-4A94-AA2F-B80512422369}" srcOrd="1" destOrd="0" presId="urn:microsoft.com/office/officeart/2005/8/layout/orgChart1"/>
    <dgm:cxn modelId="{3DD22DF6-D591-4491-8D7B-4529F4DE5B99}" type="presOf" srcId="{E0912699-6680-4C0C-9F16-11C0F710031D}" destId="{FA94256A-1164-40B0-8581-62758E8AB37F}" srcOrd="0" destOrd="0" presId="urn:microsoft.com/office/officeart/2005/8/layout/orgChart1"/>
    <dgm:cxn modelId="{C3B6CDD9-ACCC-4B9C-AFF1-4C0D8FF84F55}" type="presParOf" srcId="{4358E36D-4477-44EE-A516-7C1385AA2017}" destId="{DC7D8EFC-8E3B-4FA6-9B55-8990CB265FE6}" srcOrd="0" destOrd="0" presId="urn:microsoft.com/office/officeart/2005/8/layout/orgChart1"/>
    <dgm:cxn modelId="{22038A42-B749-498A-8CC7-4CF95C3FC7BA}" type="presParOf" srcId="{DC7D8EFC-8E3B-4FA6-9B55-8990CB265FE6}" destId="{7ED3A829-E103-457B-9320-7A2786F7689F}" srcOrd="0" destOrd="0" presId="urn:microsoft.com/office/officeart/2005/8/layout/orgChart1"/>
    <dgm:cxn modelId="{D71D2E16-F654-4CF0-8AE1-41DD218C5F25}" type="presParOf" srcId="{7ED3A829-E103-457B-9320-7A2786F7689F}" destId="{F42161D7-153A-4663-B478-512AFF2C732E}" srcOrd="0" destOrd="0" presId="urn:microsoft.com/office/officeart/2005/8/layout/orgChart1"/>
    <dgm:cxn modelId="{D5A01771-B912-4FD6-839E-7F2E841074FE}" type="presParOf" srcId="{7ED3A829-E103-457B-9320-7A2786F7689F}" destId="{55151FB3-6B54-40AC-8F92-590F6AE916FF}" srcOrd="1" destOrd="0" presId="urn:microsoft.com/office/officeart/2005/8/layout/orgChart1"/>
    <dgm:cxn modelId="{9F52CDE6-75F1-43B2-8F50-7C4FD5F6E8C2}" type="presParOf" srcId="{DC7D8EFC-8E3B-4FA6-9B55-8990CB265FE6}" destId="{BC28ECD3-FDFC-4A52-8083-E4972594E11D}" srcOrd="1" destOrd="0" presId="urn:microsoft.com/office/officeart/2005/8/layout/orgChart1"/>
    <dgm:cxn modelId="{8FD5B750-29F8-49AF-B2DD-089D954739A4}" type="presParOf" srcId="{BC28ECD3-FDFC-4A52-8083-E4972594E11D}" destId="{B710FF3C-2F27-40E5-8BB5-A027DE1E6DB2}" srcOrd="0" destOrd="0" presId="urn:microsoft.com/office/officeart/2005/8/layout/orgChart1"/>
    <dgm:cxn modelId="{2A3BA736-6D56-4BCC-A813-6EEA677B6316}" type="presParOf" srcId="{BC28ECD3-FDFC-4A52-8083-E4972594E11D}" destId="{DD92EB4B-B021-4465-977C-0BB85B5D1536}" srcOrd="1" destOrd="0" presId="urn:microsoft.com/office/officeart/2005/8/layout/orgChart1"/>
    <dgm:cxn modelId="{963B7041-2A15-4192-A9F2-9603A874E811}" type="presParOf" srcId="{DD92EB4B-B021-4465-977C-0BB85B5D1536}" destId="{8C8152F9-EE29-423F-B5CE-EB76E1A25331}" srcOrd="0" destOrd="0" presId="urn:microsoft.com/office/officeart/2005/8/layout/orgChart1"/>
    <dgm:cxn modelId="{D3D79029-1853-4571-878B-D2847071649C}" type="presParOf" srcId="{8C8152F9-EE29-423F-B5CE-EB76E1A25331}" destId="{CE35D519-577B-4FB3-9BC8-40D794DF3254}" srcOrd="0" destOrd="0" presId="urn:microsoft.com/office/officeart/2005/8/layout/orgChart1"/>
    <dgm:cxn modelId="{8B9F0A99-D179-480B-B303-D229B6DA3806}" type="presParOf" srcId="{8C8152F9-EE29-423F-B5CE-EB76E1A25331}" destId="{154C81EB-A805-4463-8035-389645CF90B3}" srcOrd="1" destOrd="0" presId="urn:microsoft.com/office/officeart/2005/8/layout/orgChart1"/>
    <dgm:cxn modelId="{16C024C2-3F17-40FB-AEC7-B7FB6BC0A4C8}" type="presParOf" srcId="{DD92EB4B-B021-4465-977C-0BB85B5D1536}" destId="{34B20784-2055-40CC-A457-4741D7361C98}" srcOrd="1" destOrd="0" presId="urn:microsoft.com/office/officeart/2005/8/layout/orgChart1"/>
    <dgm:cxn modelId="{E0DCE3BA-7916-460F-9F4A-4ACD96A7F27E}" type="presParOf" srcId="{DD92EB4B-B021-4465-977C-0BB85B5D1536}" destId="{D0A97933-E094-4F53-9398-683237D5D21A}" srcOrd="2" destOrd="0" presId="urn:microsoft.com/office/officeart/2005/8/layout/orgChart1"/>
    <dgm:cxn modelId="{9F7E0A13-8615-4887-89F1-262D2766F292}" type="presParOf" srcId="{BC28ECD3-FDFC-4A52-8083-E4972594E11D}" destId="{F710E192-33DB-4DC9-AFA9-D243CEFE24FC}" srcOrd="2" destOrd="0" presId="urn:microsoft.com/office/officeart/2005/8/layout/orgChart1"/>
    <dgm:cxn modelId="{A963E356-D749-46BC-9430-00981158EE56}" type="presParOf" srcId="{BC28ECD3-FDFC-4A52-8083-E4972594E11D}" destId="{8F1D5C6E-D2A5-46A8-954C-B2F37E931EA2}" srcOrd="3" destOrd="0" presId="urn:microsoft.com/office/officeart/2005/8/layout/orgChart1"/>
    <dgm:cxn modelId="{3E2AEEC9-CF95-42FE-889E-A1A2A1B82F16}" type="presParOf" srcId="{8F1D5C6E-D2A5-46A8-954C-B2F37E931EA2}" destId="{7FFB3C04-E58F-4BEF-9E22-1E709E4FC4A1}" srcOrd="0" destOrd="0" presId="urn:microsoft.com/office/officeart/2005/8/layout/orgChart1"/>
    <dgm:cxn modelId="{7FD89784-7C68-4C4C-8E02-DF383B10F223}" type="presParOf" srcId="{7FFB3C04-E58F-4BEF-9E22-1E709E4FC4A1}" destId="{1A98A858-ABFF-47C3-8F32-FBF38FBCD5A3}" srcOrd="0" destOrd="0" presId="urn:microsoft.com/office/officeart/2005/8/layout/orgChart1"/>
    <dgm:cxn modelId="{114A9134-64F7-453E-BAA9-0BA1DA7F7726}" type="presParOf" srcId="{7FFB3C04-E58F-4BEF-9E22-1E709E4FC4A1}" destId="{38F225E0-32E0-4C8A-B2E0-3DA7A2580DC9}" srcOrd="1" destOrd="0" presId="urn:microsoft.com/office/officeart/2005/8/layout/orgChart1"/>
    <dgm:cxn modelId="{4DF1EF43-42F6-45DC-B00B-E70A854872C5}" type="presParOf" srcId="{8F1D5C6E-D2A5-46A8-954C-B2F37E931EA2}" destId="{DADE3C65-CED7-4288-B3E4-373B3D111641}" srcOrd="1" destOrd="0" presId="urn:microsoft.com/office/officeart/2005/8/layout/orgChart1"/>
    <dgm:cxn modelId="{69D2EE71-114B-4422-A0F5-CED93D232955}" type="presParOf" srcId="{8F1D5C6E-D2A5-46A8-954C-B2F37E931EA2}" destId="{E612337C-3B12-412F-80A8-EA30E8CD95D4}" srcOrd="2" destOrd="0" presId="urn:microsoft.com/office/officeart/2005/8/layout/orgChart1"/>
    <dgm:cxn modelId="{295EC22E-363B-4065-B526-32D434F5A774}" type="presParOf" srcId="{BC28ECD3-FDFC-4A52-8083-E4972594E11D}" destId="{FA94256A-1164-40B0-8581-62758E8AB37F}" srcOrd="4" destOrd="0" presId="urn:microsoft.com/office/officeart/2005/8/layout/orgChart1"/>
    <dgm:cxn modelId="{0E1A672E-8D1F-402D-8A48-C3BD1E54645F}" type="presParOf" srcId="{BC28ECD3-FDFC-4A52-8083-E4972594E11D}" destId="{F3F817D1-CC99-484E-9935-A83F31D19771}" srcOrd="5" destOrd="0" presId="urn:microsoft.com/office/officeart/2005/8/layout/orgChart1"/>
    <dgm:cxn modelId="{0E80D4EF-F44E-4EC6-BECD-CA6EAEEAC005}" type="presParOf" srcId="{F3F817D1-CC99-484E-9935-A83F31D19771}" destId="{2BD639A4-B7AA-4DED-8480-41FC47E9BD25}" srcOrd="0" destOrd="0" presId="urn:microsoft.com/office/officeart/2005/8/layout/orgChart1"/>
    <dgm:cxn modelId="{4F91A132-33E1-4040-93B5-AF2F0D30497D}" type="presParOf" srcId="{2BD639A4-B7AA-4DED-8480-41FC47E9BD25}" destId="{190A1B6B-4D88-47E3-80FA-87EAD64E4120}" srcOrd="0" destOrd="0" presId="urn:microsoft.com/office/officeart/2005/8/layout/orgChart1"/>
    <dgm:cxn modelId="{96541264-F30A-4792-AF5C-AF5D6A290612}" type="presParOf" srcId="{2BD639A4-B7AA-4DED-8480-41FC47E9BD25}" destId="{F0B70FFB-6276-4A94-AA2F-B80512422369}" srcOrd="1" destOrd="0" presId="urn:microsoft.com/office/officeart/2005/8/layout/orgChart1"/>
    <dgm:cxn modelId="{434A2548-B0DF-48BF-AA27-C355F2722172}" type="presParOf" srcId="{F3F817D1-CC99-484E-9935-A83F31D19771}" destId="{5D5C3FFB-8B01-4834-963F-42FD22081179}" srcOrd="1" destOrd="0" presId="urn:microsoft.com/office/officeart/2005/8/layout/orgChart1"/>
    <dgm:cxn modelId="{808D2043-D2F2-4B06-B250-6C787E9F33CC}" type="presParOf" srcId="{F3F817D1-CC99-484E-9935-A83F31D19771}" destId="{96FF4F17-4B22-4E71-97ED-B44D5FC8D3E7}" srcOrd="2" destOrd="0" presId="urn:microsoft.com/office/officeart/2005/8/layout/orgChart1"/>
    <dgm:cxn modelId="{6C1360B0-6510-4440-AA19-7D8BB062DEA1}" type="presParOf" srcId="{DC7D8EFC-8E3B-4FA6-9B55-8990CB265FE6}" destId="{CDA85451-B7A0-435E-9D5A-011DAA1B3D1A}" srcOrd="2" destOrd="0" presId="urn:microsoft.com/office/officeart/2005/8/layout/orgChart1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1F0CFC9A-1834-48C1-A89C-68799DCE07B5}" type="doc">
      <dgm:prSet loTypeId="urn:microsoft.com/office/officeart/2005/8/layout/equation1" loCatId="process" qsTypeId="urn:microsoft.com/office/officeart/2005/8/quickstyle/3d3" qsCatId="3D" csTypeId="urn:microsoft.com/office/officeart/2005/8/colors/colorful3" csCatId="colorful" phldr="1"/>
      <dgm:spPr/>
    </dgm:pt>
    <dgm:pt modelId="{0A117CC9-7C2D-4C09-AD34-122A1A12B9E7}">
      <dgm:prSet phldrT="[Text]" custT="1"/>
      <dgm:spPr/>
      <dgm:t>
        <a:bodyPr/>
        <a:lstStyle/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ТЕСТ ИЗ СРПСКОГ,</a:t>
          </a: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ОДНОСНО МАТЕРЊЕГ ЈЕЗИКА </a:t>
          </a: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(максимало 20 бодова)</a:t>
          </a:r>
          <a:endParaRPr lang="en-US" sz="1800" b="1" dirty="0">
            <a:latin typeface="Arial" pitchFamily="34" charset="0"/>
            <a:cs typeface="Arial" pitchFamily="34" charset="0"/>
          </a:endParaRPr>
        </a:p>
      </dgm:t>
    </dgm:pt>
    <dgm:pt modelId="{293C6171-8A3C-463D-B211-DB01D7069DD8}" type="parTrans" cxnId="{2D77675A-DD5B-4A4B-9899-FA9EF67B108F}">
      <dgm:prSet/>
      <dgm:spPr/>
      <dgm:t>
        <a:bodyPr/>
        <a:lstStyle/>
        <a:p>
          <a:endParaRPr lang="sr-Latn-CS"/>
        </a:p>
      </dgm:t>
    </dgm:pt>
    <dgm:pt modelId="{77EA8E1E-CB47-4BD8-9879-16A91418A0CF}" type="sibTrans" cxnId="{2D77675A-DD5B-4A4B-9899-FA9EF67B108F}">
      <dgm:prSet/>
      <dgm:spPr/>
      <dgm:t>
        <a:bodyPr/>
        <a:lstStyle/>
        <a:p>
          <a:endParaRPr lang="en-US">
            <a:solidFill>
              <a:srgbClr val="FF0000"/>
            </a:solidFill>
          </a:endParaRPr>
        </a:p>
      </dgm:t>
    </dgm:pt>
    <dgm:pt modelId="{F5C91064-30B3-49EC-A308-F4E8ED616992}">
      <dgm:prSet phldrT="[Text]" custT="1"/>
      <dgm:spPr/>
      <dgm:t>
        <a:bodyPr/>
        <a:lstStyle/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ТЕСТ ИЗ </a:t>
          </a:r>
          <a:r>
            <a:rPr lang="sr-Cyrl-CS" sz="1600" b="1" dirty="0" smtClean="0">
              <a:latin typeface="Arial" pitchFamily="34" charset="0"/>
              <a:cs typeface="Arial" pitchFamily="34" charset="0"/>
            </a:rPr>
            <a:t>МАТЕМАТИКЕ </a:t>
          </a:r>
          <a:endParaRPr lang="sr-Cyrl-CS" sz="1800" b="1" dirty="0" smtClean="0">
            <a:latin typeface="Arial" pitchFamily="34" charset="0"/>
            <a:cs typeface="Arial" pitchFamily="34" charset="0"/>
          </a:endParaRP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(максимало 20 бодова</a:t>
          </a:r>
          <a:r>
            <a:rPr lang="sr-Cyrl-CS" sz="1400" dirty="0" smtClean="0"/>
            <a:t>)</a:t>
          </a:r>
          <a:endParaRPr lang="en-US" sz="1400" dirty="0"/>
        </a:p>
      </dgm:t>
    </dgm:pt>
    <dgm:pt modelId="{D91F9804-9B45-4B68-962E-AD96896E5CB1}" type="parTrans" cxnId="{D3578AEC-8C3C-4DB7-91B9-554E137DD050}">
      <dgm:prSet/>
      <dgm:spPr/>
      <dgm:t>
        <a:bodyPr/>
        <a:lstStyle/>
        <a:p>
          <a:endParaRPr lang="sr-Latn-CS"/>
        </a:p>
      </dgm:t>
    </dgm:pt>
    <dgm:pt modelId="{6D51CE56-45EE-432D-B962-5C420CCE80B7}" type="sibTrans" cxnId="{D3578AEC-8C3C-4DB7-91B9-554E137DD050}">
      <dgm:prSet/>
      <dgm:spPr/>
      <dgm:t>
        <a:bodyPr/>
        <a:lstStyle/>
        <a:p>
          <a:endParaRPr lang="en-US"/>
        </a:p>
      </dgm:t>
    </dgm:pt>
    <dgm:pt modelId="{5F42B20B-EC4D-4310-B693-25A72FDEE85B}">
      <dgm:prSet phldrT="[Text]" custT="1"/>
      <dgm:spPr/>
      <dgm:t>
        <a:bodyPr/>
        <a:lstStyle/>
        <a:p>
          <a:r>
            <a:rPr lang="sr-Cyrl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ЗАВРШНИ ИСПИТ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DF176123-79FD-49F6-A3C3-72F13A19E33A}" type="parTrans" cxnId="{2E3CDB7F-E427-46E1-9A64-0CA026B7B19D}">
      <dgm:prSet/>
      <dgm:spPr/>
      <dgm:t>
        <a:bodyPr/>
        <a:lstStyle/>
        <a:p>
          <a:endParaRPr lang="sr-Latn-CS"/>
        </a:p>
      </dgm:t>
    </dgm:pt>
    <dgm:pt modelId="{4994A407-3ABF-4A69-A384-C8AC564A73DF}" type="sibTrans" cxnId="{2E3CDB7F-E427-46E1-9A64-0CA026B7B19D}">
      <dgm:prSet/>
      <dgm:spPr/>
      <dgm:t>
        <a:bodyPr/>
        <a:lstStyle/>
        <a:p>
          <a:endParaRPr lang="sr-Latn-CS"/>
        </a:p>
      </dgm:t>
    </dgm:pt>
    <dgm:pt modelId="{DF806000-6F01-46B0-9350-AE754DAA774C}" type="pres">
      <dgm:prSet presAssocID="{1F0CFC9A-1834-48C1-A89C-68799DCE07B5}" presName="linearFlow" presStyleCnt="0">
        <dgm:presLayoutVars>
          <dgm:dir/>
          <dgm:resizeHandles val="exact"/>
        </dgm:presLayoutVars>
      </dgm:prSet>
      <dgm:spPr/>
    </dgm:pt>
    <dgm:pt modelId="{5893C49E-91D6-47F7-A0AD-A0A7314C3BFB}" type="pres">
      <dgm:prSet presAssocID="{0A117CC9-7C2D-4C09-AD34-122A1A12B9E7}" presName="node" presStyleLbl="node1" presStyleIdx="0" presStyleCnt="3" custScaleX="124994" custScaleY="237416" custLinFactNeighborX="-22531" custLinFactNeighborY="26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A27B64-A9C9-4952-9144-0B7AC9177466}" type="pres">
      <dgm:prSet presAssocID="{77EA8E1E-CB47-4BD8-9879-16A91418A0CF}" presName="spacerL" presStyleCnt="0"/>
      <dgm:spPr/>
    </dgm:pt>
    <dgm:pt modelId="{B1B38A2C-365D-4779-81DD-A0D03DA5CD09}" type="pres">
      <dgm:prSet presAssocID="{77EA8E1E-CB47-4BD8-9879-16A91418A0C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53F637C9-0810-4628-AE58-5861B7233D69}" type="pres">
      <dgm:prSet presAssocID="{77EA8E1E-CB47-4BD8-9879-16A91418A0CF}" presName="spacerR" presStyleCnt="0"/>
      <dgm:spPr/>
    </dgm:pt>
    <dgm:pt modelId="{DEEDBCAF-507A-483D-9EC2-180D4A4F0FBB}" type="pres">
      <dgm:prSet presAssocID="{F5C91064-30B3-49EC-A308-F4E8ED616992}" presName="node" presStyleLbl="node1" presStyleIdx="1" presStyleCnt="3" custScaleX="137830" custScaleY="2397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87FF36-99AF-4DEA-BFFD-3B5DE4CC10BE}" type="pres">
      <dgm:prSet presAssocID="{6D51CE56-45EE-432D-B962-5C420CCE80B7}" presName="spacerL" presStyleCnt="0"/>
      <dgm:spPr/>
    </dgm:pt>
    <dgm:pt modelId="{2D1812CA-74B5-48A5-AEC4-47B5C2D61E3C}" type="pres">
      <dgm:prSet presAssocID="{6D51CE56-45EE-432D-B962-5C420CCE80B7}" presName="sibTrans" presStyleLbl="sibTrans2D1" presStyleIdx="1" presStyleCnt="2"/>
      <dgm:spPr/>
      <dgm:t>
        <a:bodyPr/>
        <a:lstStyle/>
        <a:p>
          <a:endParaRPr lang="en-US"/>
        </a:p>
      </dgm:t>
    </dgm:pt>
    <dgm:pt modelId="{6A3C0D34-3ADF-414A-B9FE-41ADD63182CB}" type="pres">
      <dgm:prSet presAssocID="{6D51CE56-45EE-432D-B962-5C420CCE80B7}" presName="spacerR" presStyleCnt="0"/>
      <dgm:spPr/>
    </dgm:pt>
    <dgm:pt modelId="{2C3D3B1A-38E7-4A3B-92DA-D2218817B545}" type="pres">
      <dgm:prSet presAssocID="{5F42B20B-EC4D-4310-B693-25A72FDEE85B}" presName="node" presStyleLbl="node1" presStyleIdx="2" presStyleCnt="3" custScaleX="132376" custScaleY="23978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578AEC-8C3C-4DB7-91B9-554E137DD050}" srcId="{1F0CFC9A-1834-48C1-A89C-68799DCE07B5}" destId="{F5C91064-30B3-49EC-A308-F4E8ED616992}" srcOrd="1" destOrd="0" parTransId="{D91F9804-9B45-4B68-962E-AD96896E5CB1}" sibTransId="{6D51CE56-45EE-432D-B962-5C420CCE80B7}"/>
    <dgm:cxn modelId="{F5E90E94-53A9-4B33-B41D-6D1B665E1234}" type="presOf" srcId="{6D51CE56-45EE-432D-B962-5C420CCE80B7}" destId="{2D1812CA-74B5-48A5-AEC4-47B5C2D61E3C}" srcOrd="0" destOrd="0" presId="urn:microsoft.com/office/officeart/2005/8/layout/equation1"/>
    <dgm:cxn modelId="{0B603836-10B4-4190-8016-2605748820AA}" type="presOf" srcId="{0A117CC9-7C2D-4C09-AD34-122A1A12B9E7}" destId="{5893C49E-91D6-47F7-A0AD-A0A7314C3BFB}" srcOrd="0" destOrd="0" presId="urn:microsoft.com/office/officeart/2005/8/layout/equation1"/>
    <dgm:cxn modelId="{40B0589D-E204-423E-B103-B31B411B931D}" type="presOf" srcId="{77EA8E1E-CB47-4BD8-9879-16A91418A0CF}" destId="{B1B38A2C-365D-4779-81DD-A0D03DA5CD09}" srcOrd="0" destOrd="0" presId="urn:microsoft.com/office/officeart/2005/8/layout/equation1"/>
    <dgm:cxn modelId="{B0BA6B44-A166-4748-ACCF-5076CABE58D3}" type="presOf" srcId="{F5C91064-30B3-49EC-A308-F4E8ED616992}" destId="{DEEDBCAF-507A-483D-9EC2-180D4A4F0FBB}" srcOrd="0" destOrd="0" presId="urn:microsoft.com/office/officeart/2005/8/layout/equation1"/>
    <dgm:cxn modelId="{2E3CDB7F-E427-46E1-9A64-0CA026B7B19D}" srcId="{1F0CFC9A-1834-48C1-A89C-68799DCE07B5}" destId="{5F42B20B-EC4D-4310-B693-25A72FDEE85B}" srcOrd="2" destOrd="0" parTransId="{DF176123-79FD-49F6-A3C3-72F13A19E33A}" sibTransId="{4994A407-3ABF-4A69-A384-C8AC564A73DF}"/>
    <dgm:cxn modelId="{2D77675A-DD5B-4A4B-9899-FA9EF67B108F}" srcId="{1F0CFC9A-1834-48C1-A89C-68799DCE07B5}" destId="{0A117CC9-7C2D-4C09-AD34-122A1A12B9E7}" srcOrd="0" destOrd="0" parTransId="{293C6171-8A3C-463D-B211-DB01D7069DD8}" sibTransId="{77EA8E1E-CB47-4BD8-9879-16A91418A0CF}"/>
    <dgm:cxn modelId="{6F455AB4-F7C6-444A-A8CE-007B5B7FF98D}" type="presOf" srcId="{5F42B20B-EC4D-4310-B693-25A72FDEE85B}" destId="{2C3D3B1A-38E7-4A3B-92DA-D2218817B545}" srcOrd="0" destOrd="0" presId="urn:microsoft.com/office/officeart/2005/8/layout/equation1"/>
    <dgm:cxn modelId="{D164A55A-39A7-4AA8-B1EC-E3F57ABE5D65}" type="presOf" srcId="{1F0CFC9A-1834-48C1-A89C-68799DCE07B5}" destId="{DF806000-6F01-46B0-9350-AE754DAA774C}" srcOrd="0" destOrd="0" presId="urn:microsoft.com/office/officeart/2005/8/layout/equation1"/>
    <dgm:cxn modelId="{D1F7F4AE-80A3-4A46-A8BB-77056CD4A704}" type="presParOf" srcId="{DF806000-6F01-46B0-9350-AE754DAA774C}" destId="{5893C49E-91D6-47F7-A0AD-A0A7314C3BFB}" srcOrd="0" destOrd="0" presId="urn:microsoft.com/office/officeart/2005/8/layout/equation1"/>
    <dgm:cxn modelId="{7376B70E-9EB3-4FBE-BCB4-AB8262B726EB}" type="presParOf" srcId="{DF806000-6F01-46B0-9350-AE754DAA774C}" destId="{38A27B64-A9C9-4952-9144-0B7AC9177466}" srcOrd="1" destOrd="0" presId="urn:microsoft.com/office/officeart/2005/8/layout/equation1"/>
    <dgm:cxn modelId="{C036401E-F062-450E-B952-CB1970CB633A}" type="presParOf" srcId="{DF806000-6F01-46B0-9350-AE754DAA774C}" destId="{B1B38A2C-365D-4779-81DD-A0D03DA5CD09}" srcOrd="2" destOrd="0" presId="urn:microsoft.com/office/officeart/2005/8/layout/equation1"/>
    <dgm:cxn modelId="{E5DDF1A1-AC19-4DB6-BCF8-17C6C82C2729}" type="presParOf" srcId="{DF806000-6F01-46B0-9350-AE754DAA774C}" destId="{53F637C9-0810-4628-AE58-5861B7233D69}" srcOrd="3" destOrd="0" presId="urn:microsoft.com/office/officeart/2005/8/layout/equation1"/>
    <dgm:cxn modelId="{9551A077-0021-4642-95A7-EF0BDECFA3B9}" type="presParOf" srcId="{DF806000-6F01-46B0-9350-AE754DAA774C}" destId="{DEEDBCAF-507A-483D-9EC2-180D4A4F0FBB}" srcOrd="4" destOrd="0" presId="urn:microsoft.com/office/officeart/2005/8/layout/equation1"/>
    <dgm:cxn modelId="{E6C647A8-6BFC-45D7-83AF-4032E3887221}" type="presParOf" srcId="{DF806000-6F01-46B0-9350-AE754DAA774C}" destId="{2387FF36-99AF-4DEA-BFFD-3B5DE4CC10BE}" srcOrd="5" destOrd="0" presId="urn:microsoft.com/office/officeart/2005/8/layout/equation1"/>
    <dgm:cxn modelId="{6B9ABDD7-3E9F-4FEE-B60B-BD4606695529}" type="presParOf" srcId="{DF806000-6F01-46B0-9350-AE754DAA774C}" destId="{2D1812CA-74B5-48A5-AEC4-47B5C2D61E3C}" srcOrd="6" destOrd="0" presId="urn:microsoft.com/office/officeart/2005/8/layout/equation1"/>
    <dgm:cxn modelId="{0D2B7881-C48F-4331-A476-DBF1E8519DB3}" type="presParOf" srcId="{DF806000-6F01-46B0-9350-AE754DAA774C}" destId="{6A3C0D34-3ADF-414A-B9FE-41ADD63182CB}" srcOrd="7" destOrd="0" presId="urn:microsoft.com/office/officeart/2005/8/layout/equation1"/>
    <dgm:cxn modelId="{60A45C6D-C5B3-4BF5-A969-7AE41FEEA601}" type="presParOf" srcId="{DF806000-6F01-46B0-9350-AE754DAA774C}" destId="{2C3D3B1A-38E7-4A3B-92DA-D2218817B545}" srcOrd="8" destOrd="0" presId="urn:microsoft.com/office/officeart/2005/8/layout/equation1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1F0CFC9A-1834-48C1-A89C-68799DCE07B5}" type="doc">
      <dgm:prSet loTypeId="urn:microsoft.com/office/officeart/2005/8/layout/equation1" loCatId="process" qsTypeId="urn:microsoft.com/office/officeart/2005/8/quickstyle/simple3" qsCatId="simple" csTypeId="urn:microsoft.com/office/officeart/2005/8/colors/colorful5" csCatId="colorful" phldr="1"/>
      <dgm:spPr/>
    </dgm:pt>
    <dgm:pt modelId="{0A117CC9-7C2D-4C09-AD34-122A1A12B9E7}">
      <dgm:prSet phldrT="[Text]" custT="1"/>
      <dgm:spPr/>
      <dgm:t>
        <a:bodyPr/>
        <a:lstStyle/>
        <a:p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Бодови из ОШ</a:t>
          </a: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(макс 60 бодова</a:t>
          </a:r>
          <a:r>
            <a:rPr lang="sr-Cyrl-CS" sz="1400" dirty="0" smtClean="0"/>
            <a:t>)</a:t>
          </a:r>
          <a:endParaRPr lang="en-US" sz="1800" b="1" dirty="0">
            <a:latin typeface="Arial" pitchFamily="34" charset="0"/>
            <a:cs typeface="Arial" pitchFamily="34" charset="0"/>
          </a:endParaRPr>
        </a:p>
      </dgm:t>
    </dgm:pt>
    <dgm:pt modelId="{293C6171-8A3C-463D-B211-DB01D7069DD8}" type="parTrans" cxnId="{2D77675A-DD5B-4A4B-9899-FA9EF67B108F}">
      <dgm:prSet/>
      <dgm:spPr/>
      <dgm:t>
        <a:bodyPr/>
        <a:lstStyle/>
        <a:p>
          <a:endParaRPr lang="sr-Latn-CS"/>
        </a:p>
      </dgm:t>
    </dgm:pt>
    <dgm:pt modelId="{77EA8E1E-CB47-4BD8-9879-16A91418A0CF}" type="sibTrans" cxnId="{2D77675A-DD5B-4A4B-9899-FA9EF67B108F}">
      <dgm:prSet/>
      <dgm:spPr/>
      <dgm:t>
        <a:bodyPr/>
        <a:lstStyle/>
        <a:p>
          <a:endParaRPr lang="en-US">
            <a:solidFill>
              <a:srgbClr val="FF0000"/>
            </a:solidFill>
          </a:endParaRPr>
        </a:p>
      </dgm:t>
    </dgm:pt>
    <dgm:pt modelId="{F5C91064-30B3-49EC-A308-F4E8ED616992}">
      <dgm:prSet phldrT="[Text]" custT="1"/>
      <dgm:spPr/>
      <dgm:t>
        <a:bodyPr/>
        <a:lstStyle/>
        <a:p>
          <a:r>
            <a:rPr lang="sr-Cyrl-C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ЗАВРШНИ ИСПИТ</a:t>
          </a:r>
        </a:p>
        <a:p>
          <a:r>
            <a:rPr lang="sr-Cyrl-CS" sz="1800" b="1" dirty="0" smtClean="0">
              <a:latin typeface="Arial" pitchFamily="34" charset="0"/>
              <a:cs typeface="Arial" pitchFamily="34" charset="0"/>
            </a:rPr>
            <a:t>(макс 40 бодова)</a:t>
          </a:r>
          <a:endParaRPr lang="en-US" sz="1800" dirty="0"/>
        </a:p>
      </dgm:t>
    </dgm:pt>
    <dgm:pt modelId="{D91F9804-9B45-4B68-962E-AD96896E5CB1}" type="parTrans" cxnId="{D3578AEC-8C3C-4DB7-91B9-554E137DD050}">
      <dgm:prSet/>
      <dgm:spPr/>
      <dgm:t>
        <a:bodyPr/>
        <a:lstStyle/>
        <a:p>
          <a:endParaRPr lang="sr-Latn-CS"/>
        </a:p>
      </dgm:t>
    </dgm:pt>
    <dgm:pt modelId="{6D51CE56-45EE-432D-B962-5C420CCE80B7}" type="sibTrans" cxnId="{D3578AEC-8C3C-4DB7-91B9-554E137DD050}">
      <dgm:prSet/>
      <dgm:spPr/>
      <dgm:t>
        <a:bodyPr/>
        <a:lstStyle/>
        <a:p>
          <a:endParaRPr lang="en-US"/>
        </a:p>
      </dgm:t>
    </dgm:pt>
    <dgm:pt modelId="{5F42B20B-EC4D-4310-B693-25A72FDEE85B}">
      <dgm:prSet phldrT="[Text]" custT="1"/>
      <dgm:spPr/>
      <dgm:t>
        <a:bodyPr/>
        <a:lstStyle/>
        <a:p>
          <a:r>
            <a:rPr lang="sr-Cyrl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Укупни бодови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DF176123-79FD-49F6-A3C3-72F13A19E33A}" type="parTrans" cxnId="{2E3CDB7F-E427-46E1-9A64-0CA026B7B19D}">
      <dgm:prSet/>
      <dgm:spPr/>
      <dgm:t>
        <a:bodyPr/>
        <a:lstStyle/>
        <a:p>
          <a:endParaRPr lang="sr-Latn-CS"/>
        </a:p>
      </dgm:t>
    </dgm:pt>
    <dgm:pt modelId="{4994A407-3ABF-4A69-A384-C8AC564A73DF}" type="sibTrans" cxnId="{2E3CDB7F-E427-46E1-9A64-0CA026B7B19D}">
      <dgm:prSet/>
      <dgm:spPr/>
      <dgm:t>
        <a:bodyPr/>
        <a:lstStyle/>
        <a:p>
          <a:endParaRPr lang="sr-Latn-CS"/>
        </a:p>
      </dgm:t>
    </dgm:pt>
    <dgm:pt modelId="{73C72076-58FC-41F4-8DA7-5D732E46B173}">
      <dgm:prSet/>
      <dgm:spPr/>
      <dgm:t>
        <a:bodyPr/>
        <a:lstStyle/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Бодови са такмичења</a:t>
          </a:r>
        </a:p>
        <a:p>
          <a:r>
            <a:rPr lang="sr-Cyrl-CS" dirty="0" smtClean="0"/>
            <a:t>8 разред</a:t>
          </a:r>
          <a:endParaRPr lang="sr-Latn-CS" dirty="0"/>
        </a:p>
      </dgm:t>
    </dgm:pt>
    <dgm:pt modelId="{607B247D-793B-49A7-BA58-59C592F00EA9}" type="parTrans" cxnId="{A55471CB-1767-42CB-A5F5-8D19382949ED}">
      <dgm:prSet/>
      <dgm:spPr/>
      <dgm:t>
        <a:bodyPr/>
        <a:lstStyle/>
        <a:p>
          <a:endParaRPr lang="sr-Latn-CS"/>
        </a:p>
      </dgm:t>
    </dgm:pt>
    <dgm:pt modelId="{4CEBF673-5955-475F-BAF4-630BF214EBA5}" type="sibTrans" cxnId="{A55471CB-1767-42CB-A5F5-8D19382949ED}">
      <dgm:prSet/>
      <dgm:spPr/>
      <dgm:t>
        <a:bodyPr/>
        <a:lstStyle/>
        <a:p>
          <a:endParaRPr lang="sr-Latn-CS"/>
        </a:p>
      </dgm:t>
    </dgm:pt>
    <dgm:pt modelId="{DF806000-6F01-46B0-9350-AE754DAA774C}" type="pres">
      <dgm:prSet presAssocID="{1F0CFC9A-1834-48C1-A89C-68799DCE07B5}" presName="linearFlow" presStyleCnt="0">
        <dgm:presLayoutVars>
          <dgm:dir/>
          <dgm:resizeHandles val="exact"/>
        </dgm:presLayoutVars>
      </dgm:prSet>
      <dgm:spPr/>
    </dgm:pt>
    <dgm:pt modelId="{5893C49E-91D6-47F7-A0AD-A0A7314C3BFB}" type="pres">
      <dgm:prSet presAssocID="{0A117CC9-7C2D-4C09-AD34-122A1A12B9E7}" presName="node" presStyleLbl="node1" presStyleIdx="0" presStyleCnt="4" custScaleX="124994" custScaleY="237416" custLinFactNeighborX="-22531" custLinFactNeighborY="268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38A27B64-A9C9-4952-9144-0B7AC9177466}" type="pres">
      <dgm:prSet presAssocID="{77EA8E1E-CB47-4BD8-9879-16A91418A0CF}" presName="spacerL" presStyleCnt="0"/>
      <dgm:spPr/>
    </dgm:pt>
    <dgm:pt modelId="{B1B38A2C-365D-4779-81DD-A0D03DA5CD09}" type="pres">
      <dgm:prSet presAssocID="{77EA8E1E-CB47-4BD8-9879-16A91418A0CF}" presName="sibTrans" presStyleLbl="sibTrans2D1" presStyleIdx="0" presStyleCnt="3" custLinFactNeighborX="-97269" custLinFactNeighborY="6382"/>
      <dgm:spPr/>
      <dgm:t>
        <a:bodyPr/>
        <a:lstStyle/>
        <a:p>
          <a:endParaRPr lang="en-US"/>
        </a:p>
      </dgm:t>
    </dgm:pt>
    <dgm:pt modelId="{53F637C9-0810-4628-AE58-5861B7233D69}" type="pres">
      <dgm:prSet presAssocID="{77EA8E1E-CB47-4BD8-9879-16A91418A0CF}" presName="spacerR" presStyleCnt="0"/>
      <dgm:spPr/>
    </dgm:pt>
    <dgm:pt modelId="{DEEDBCAF-507A-483D-9EC2-180D4A4F0FBB}" type="pres">
      <dgm:prSet presAssocID="{F5C91064-30B3-49EC-A308-F4E8ED616992}" presName="node" presStyleLbl="node1" presStyleIdx="1" presStyleCnt="4" custScaleX="117872" custScaleY="239785" custLinFactX="-11396" custLinFactNeighborX="-100000" custLinFactNeighborY="-1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2387FF36-99AF-4DEA-BFFD-3B5DE4CC10BE}" type="pres">
      <dgm:prSet presAssocID="{6D51CE56-45EE-432D-B962-5C420CCE80B7}" presName="spacerL" presStyleCnt="0"/>
      <dgm:spPr/>
    </dgm:pt>
    <dgm:pt modelId="{2D1812CA-74B5-48A5-AEC4-47B5C2D61E3C}" type="pres">
      <dgm:prSet presAssocID="{6D51CE56-45EE-432D-B962-5C420CCE80B7}" presName="sibTrans" presStyleLbl="sibTrans2D1" presStyleIdx="1" presStyleCnt="3" custLinFactX="-36174" custLinFactNeighborX="-100000"/>
      <dgm:spPr/>
      <dgm:t>
        <a:bodyPr/>
        <a:lstStyle/>
        <a:p>
          <a:endParaRPr lang="en-US"/>
        </a:p>
      </dgm:t>
    </dgm:pt>
    <dgm:pt modelId="{6A3C0D34-3ADF-414A-B9FE-41ADD63182CB}" type="pres">
      <dgm:prSet presAssocID="{6D51CE56-45EE-432D-B962-5C420CCE80B7}" presName="spacerR" presStyleCnt="0"/>
      <dgm:spPr/>
    </dgm:pt>
    <dgm:pt modelId="{4E07B6F5-30ED-45C3-8173-C751741E037A}" type="pres">
      <dgm:prSet presAssocID="{73C72076-58FC-41F4-8DA7-5D732E46B173}" presName="node" presStyleLbl="node1" presStyleIdx="2" presStyleCnt="4" custScaleX="124420" custScaleY="233690" custLinFactX="-27486" custLinFactNeighborX="-100000" custLinFactNeighborY="-1885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sr-Latn-CS"/>
        </a:p>
      </dgm:t>
    </dgm:pt>
    <dgm:pt modelId="{D29521AE-41CC-4C2E-B0BD-DCF1EF41743A}" type="pres">
      <dgm:prSet presAssocID="{4CEBF673-5955-475F-BAF4-630BF214EBA5}" presName="spacerL" presStyleCnt="0"/>
      <dgm:spPr/>
    </dgm:pt>
    <dgm:pt modelId="{44837564-6B20-4147-9A02-56C6405346E3}" type="pres">
      <dgm:prSet presAssocID="{4CEBF673-5955-475F-BAF4-630BF214EBA5}" presName="sibTrans" presStyleLbl="sibTrans2D1" presStyleIdx="2" presStyleCnt="3" custLinFactX="-63974" custLinFactNeighborX="-100000" custLinFactNeighborY="1261"/>
      <dgm:spPr/>
      <dgm:t>
        <a:bodyPr/>
        <a:lstStyle/>
        <a:p>
          <a:endParaRPr lang="sr-Latn-CS"/>
        </a:p>
      </dgm:t>
    </dgm:pt>
    <dgm:pt modelId="{1FD46CC8-1191-466C-881D-20CB0FD8D592}" type="pres">
      <dgm:prSet presAssocID="{4CEBF673-5955-475F-BAF4-630BF214EBA5}" presName="spacerR" presStyleCnt="0"/>
      <dgm:spPr/>
    </dgm:pt>
    <dgm:pt modelId="{2C3D3B1A-38E7-4A3B-92DA-D2218817B545}" type="pres">
      <dgm:prSet presAssocID="{5F42B20B-EC4D-4310-B693-25A72FDEE85B}" presName="node" presStyleLbl="node1" presStyleIdx="3" presStyleCnt="4" custScaleX="104512" custScaleY="239785" custLinFactX="-45225" custLinFactNeighborX="-100000" custLinFactNeighborY="1163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en-US"/>
        </a:p>
      </dgm:t>
    </dgm:pt>
  </dgm:ptLst>
  <dgm:cxnLst>
    <dgm:cxn modelId="{2D77675A-DD5B-4A4B-9899-FA9EF67B108F}" srcId="{1F0CFC9A-1834-48C1-A89C-68799DCE07B5}" destId="{0A117CC9-7C2D-4C09-AD34-122A1A12B9E7}" srcOrd="0" destOrd="0" parTransId="{293C6171-8A3C-463D-B211-DB01D7069DD8}" sibTransId="{77EA8E1E-CB47-4BD8-9879-16A91418A0CF}"/>
    <dgm:cxn modelId="{CB9A5E64-93E0-4F13-B272-B24C6F37D801}" type="presOf" srcId="{0A117CC9-7C2D-4C09-AD34-122A1A12B9E7}" destId="{5893C49E-91D6-47F7-A0AD-A0A7314C3BFB}" srcOrd="0" destOrd="0" presId="urn:microsoft.com/office/officeart/2005/8/layout/equation1"/>
    <dgm:cxn modelId="{1C67D17F-62AC-4A35-A487-6B15A6F27AB1}" type="presOf" srcId="{4CEBF673-5955-475F-BAF4-630BF214EBA5}" destId="{44837564-6B20-4147-9A02-56C6405346E3}" srcOrd="0" destOrd="0" presId="urn:microsoft.com/office/officeart/2005/8/layout/equation1"/>
    <dgm:cxn modelId="{C8F8763E-AC3A-4114-997A-88EBBFEF0438}" type="presOf" srcId="{1F0CFC9A-1834-48C1-A89C-68799DCE07B5}" destId="{DF806000-6F01-46B0-9350-AE754DAA774C}" srcOrd="0" destOrd="0" presId="urn:microsoft.com/office/officeart/2005/8/layout/equation1"/>
    <dgm:cxn modelId="{F834204A-D907-45BD-82A1-855432B5C3E9}" type="presOf" srcId="{73C72076-58FC-41F4-8DA7-5D732E46B173}" destId="{4E07B6F5-30ED-45C3-8173-C751741E037A}" srcOrd="0" destOrd="0" presId="urn:microsoft.com/office/officeart/2005/8/layout/equation1"/>
    <dgm:cxn modelId="{CB587152-36F6-40AA-8F6F-9682957C9960}" type="presOf" srcId="{5F42B20B-EC4D-4310-B693-25A72FDEE85B}" destId="{2C3D3B1A-38E7-4A3B-92DA-D2218817B545}" srcOrd="0" destOrd="0" presId="urn:microsoft.com/office/officeart/2005/8/layout/equation1"/>
    <dgm:cxn modelId="{6F42CF70-59AC-4040-93AA-CCDC4AB4B18B}" type="presOf" srcId="{6D51CE56-45EE-432D-B962-5C420CCE80B7}" destId="{2D1812CA-74B5-48A5-AEC4-47B5C2D61E3C}" srcOrd="0" destOrd="0" presId="urn:microsoft.com/office/officeart/2005/8/layout/equation1"/>
    <dgm:cxn modelId="{795C4EF1-F70A-4452-8966-D7DD3CF6560E}" type="presOf" srcId="{F5C91064-30B3-49EC-A308-F4E8ED616992}" destId="{DEEDBCAF-507A-483D-9EC2-180D4A4F0FBB}" srcOrd="0" destOrd="0" presId="urn:microsoft.com/office/officeart/2005/8/layout/equation1"/>
    <dgm:cxn modelId="{2377BCF4-4283-4DD3-BDFC-C7EA9AABB24F}" type="presOf" srcId="{77EA8E1E-CB47-4BD8-9879-16A91418A0CF}" destId="{B1B38A2C-365D-4779-81DD-A0D03DA5CD09}" srcOrd="0" destOrd="0" presId="urn:microsoft.com/office/officeart/2005/8/layout/equation1"/>
    <dgm:cxn modelId="{A55471CB-1767-42CB-A5F5-8D19382949ED}" srcId="{1F0CFC9A-1834-48C1-A89C-68799DCE07B5}" destId="{73C72076-58FC-41F4-8DA7-5D732E46B173}" srcOrd="2" destOrd="0" parTransId="{607B247D-793B-49A7-BA58-59C592F00EA9}" sibTransId="{4CEBF673-5955-475F-BAF4-630BF214EBA5}"/>
    <dgm:cxn modelId="{2E3CDB7F-E427-46E1-9A64-0CA026B7B19D}" srcId="{1F0CFC9A-1834-48C1-A89C-68799DCE07B5}" destId="{5F42B20B-EC4D-4310-B693-25A72FDEE85B}" srcOrd="3" destOrd="0" parTransId="{DF176123-79FD-49F6-A3C3-72F13A19E33A}" sibTransId="{4994A407-3ABF-4A69-A384-C8AC564A73DF}"/>
    <dgm:cxn modelId="{D3578AEC-8C3C-4DB7-91B9-554E137DD050}" srcId="{1F0CFC9A-1834-48C1-A89C-68799DCE07B5}" destId="{F5C91064-30B3-49EC-A308-F4E8ED616992}" srcOrd="1" destOrd="0" parTransId="{D91F9804-9B45-4B68-962E-AD96896E5CB1}" sibTransId="{6D51CE56-45EE-432D-B962-5C420CCE80B7}"/>
    <dgm:cxn modelId="{7986A11D-3E32-479C-B7F9-7960DF7084AD}" type="presParOf" srcId="{DF806000-6F01-46B0-9350-AE754DAA774C}" destId="{5893C49E-91D6-47F7-A0AD-A0A7314C3BFB}" srcOrd="0" destOrd="0" presId="urn:microsoft.com/office/officeart/2005/8/layout/equation1"/>
    <dgm:cxn modelId="{15F34AA2-CAAA-4114-95B4-D4ABC02C5286}" type="presParOf" srcId="{DF806000-6F01-46B0-9350-AE754DAA774C}" destId="{38A27B64-A9C9-4952-9144-0B7AC9177466}" srcOrd="1" destOrd="0" presId="urn:microsoft.com/office/officeart/2005/8/layout/equation1"/>
    <dgm:cxn modelId="{885E9143-EE02-4B3C-B825-6CFB927D1A8D}" type="presParOf" srcId="{DF806000-6F01-46B0-9350-AE754DAA774C}" destId="{B1B38A2C-365D-4779-81DD-A0D03DA5CD09}" srcOrd="2" destOrd="0" presId="urn:microsoft.com/office/officeart/2005/8/layout/equation1"/>
    <dgm:cxn modelId="{A204751D-E77E-4709-9209-4C5E5719149C}" type="presParOf" srcId="{DF806000-6F01-46B0-9350-AE754DAA774C}" destId="{53F637C9-0810-4628-AE58-5861B7233D69}" srcOrd="3" destOrd="0" presId="urn:microsoft.com/office/officeart/2005/8/layout/equation1"/>
    <dgm:cxn modelId="{B71E0FAB-74DC-4B1B-B948-980F96C1E9DD}" type="presParOf" srcId="{DF806000-6F01-46B0-9350-AE754DAA774C}" destId="{DEEDBCAF-507A-483D-9EC2-180D4A4F0FBB}" srcOrd="4" destOrd="0" presId="urn:microsoft.com/office/officeart/2005/8/layout/equation1"/>
    <dgm:cxn modelId="{F70BA4AD-F12A-4FB1-80C2-17B6CE734319}" type="presParOf" srcId="{DF806000-6F01-46B0-9350-AE754DAA774C}" destId="{2387FF36-99AF-4DEA-BFFD-3B5DE4CC10BE}" srcOrd="5" destOrd="0" presId="urn:microsoft.com/office/officeart/2005/8/layout/equation1"/>
    <dgm:cxn modelId="{4B3FA40E-0DB5-41B9-85AC-0C76B9A03230}" type="presParOf" srcId="{DF806000-6F01-46B0-9350-AE754DAA774C}" destId="{2D1812CA-74B5-48A5-AEC4-47B5C2D61E3C}" srcOrd="6" destOrd="0" presId="urn:microsoft.com/office/officeart/2005/8/layout/equation1"/>
    <dgm:cxn modelId="{827957C5-B6E8-4827-A586-140B79E1A90E}" type="presParOf" srcId="{DF806000-6F01-46B0-9350-AE754DAA774C}" destId="{6A3C0D34-3ADF-414A-B9FE-41ADD63182CB}" srcOrd="7" destOrd="0" presId="urn:microsoft.com/office/officeart/2005/8/layout/equation1"/>
    <dgm:cxn modelId="{3E5BFA2E-CAB5-4547-AE3E-57029FF8FFF6}" type="presParOf" srcId="{DF806000-6F01-46B0-9350-AE754DAA774C}" destId="{4E07B6F5-30ED-45C3-8173-C751741E037A}" srcOrd="8" destOrd="0" presId="urn:microsoft.com/office/officeart/2005/8/layout/equation1"/>
    <dgm:cxn modelId="{85622C88-8195-48EB-B6C8-616C497C1AF5}" type="presParOf" srcId="{DF806000-6F01-46B0-9350-AE754DAA774C}" destId="{D29521AE-41CC-4C2E-B0BD-DCF1EF41743A}" srcOrd="9" destOrd="0" presId="urn:microsoft.com/office/officeart/2005/8/layout/equation1"/>
    <dgm:cxn modelId="{18ED8C4E-DB4E-4EF7-815B-B11AE05D84C9}" type="presParOf" srcId="{DF806000-6F01-46B0-9350-AE754DAA774C}" destId="{44837564-6B20-4147-9A02-56C6405346E3}" srcOrd="10" destOrd="0" presId="urn:microsoft.com/office/officeart/2005/8/layout/equation1"/>
    <dgm:cxn modelId="{F36ADACB-AC97-4231-BB5B-30CBBB9DDE3A}" type="presParOf" srcId="{DF806000-6F01-46B0-9350-AE754DAA774C}" destId="{1FD46CC8-1191-466C-881D-20CB0FD8D592}" srcOrd="11" destOrd="0" presId="urn:microsoft.com/office/officeart/2005/8/layout/equation1"/>
    <dgm:cxn modelId="{34E614CB-5190-4FD4-BD48-FC90FCF9CAD1}" type="presParOf" srcId="{DF806000-6F01-46B0-9350-AE754DAA774C}" destId="{2C3D3B1A-38E7-4A3B-92DA-D2218817B545}" srcOrd="12" destOrd="0" presId="urn:microsoft.com/office/officeart/2005/8/layout/equation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воли бројчане игре и задатке?</a:t>
          </a:r>
          <a:endParaRPr lang="sr-Latn-CS" sz="2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се радије бави подацима, стварима или људима?</a:t>
          </a:r>
          <a:endParaRPr lang="sr-Latn-CS" sz="2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га више интересују интелектуалне, телесне или практичне активности?</a:t>
          </a:r>
          <a:endParaRPr lang="sr-Latn-CS" sz="2800" dirty="0"/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3" custScaleX="131212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3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1" presStyleCnt="3" custScaleX="14081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1" presStyleCnt="3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2" presStyleCnt="3" custScaleX="133614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027F7906-B356-4CC8-BB4A-263BE1D739F5}" type="presOf" srcId="{072A2F2B-E43F-49AA-81FF-44B7DA85BBA4}" destId="{9A7DC19B-BC6F-4EAD-95B3-0EF5CE9C2319}" srcOrd="0" destOrd="0" presId="urn:microsoft.com/office/officeart/2005/8/layout/list1"/>
    <dgm:cxn modelId="{C764A2A9-8EC8-47C9-B5EA-A4893820F022}" type="presOf" srcId="{A494AFBA-F401-4FDF-9AAB-5F0B35B51770}" destId="{86EE980A-188A-4586-9E3C-CE8BAC862FCF}" srcOrd="0" destOrd="0" presId="urn:microsoft.com/office/officeart/2005/8/layout/list1"/>
    <dgm:cxn modelId="{19179EC9-90DE-487D-947E-71B646CCF405}" type="presOf" srcId="{CB2FBF53-39EA-4B01-9C7D-E2B60EE6E782}" destId="{DE4DEC5F-FD3D-484D-8F55-767F0F7F12E9}" srcOrd="1" destOrd="0" presId="urn:microsoft.com/office/officeart/2005/8/layout/list1"/>
    <dgm:cxn modelId="{D1822D22-E05C-4133-8B89-60EA2996FC2C}" srcId="{072A2F2B-E43F-49AA-81FF-44B7DA85BBA4}" destId="{A494AFBA-F401-4FDF-9AAB-5F0B35B51770}" srcOrd="2" destOrd="0" parTransId="{9829C082-EE0B-4925-BAD1-1647DBF5DC8E}" sibTransId="{45288B87-7251-4DCA-8863-DE31B691F888}"/>
    <dgm:cxn modelId="{D24F8162-F1F6-4A21-AAF4-52E34C3DEAB1}" type="presOf" srcId="{CB2FBF53-39EA-4B01-9C7D-E2B60EE6E782}" destId="{4B90DE9B-11B7-46D0-91F5-148EEA1D415E}" srcOrd="0" destOrd="0" presId="urn:microsoft.com/office/officeart/2005/8/layout/list1"/>
    <dgm:cxn modelId="{DF79BB49-9780-4CE7-828A-A8C1289428C1}" srcId="{072A2F2B-E43F-49AA-81FF-44B7DA85BBA4}" destId="{CB2FBF53-39EA-4B01-9C7D-E2B60EE6E782}" srcOrd="1" destOrd="0" parTransId="{BE1F8437-046B-45E5-B653-D1863BAC9E05}" sibTransId="{6AA2A46E-E221-4560-BB99-7EAE613A7A14}"/>
    <dgm:cxn modelId="{A39B9E90-4BE3-425E-B8DF-2DDE86D53B74}" type="presOf" srcId="{C88DC1C4-EA88-4837-AA70-BEDA1ABA0C9C}" destId="{B6A63076-F6F7-4450-979F-2845CC1EAD89}" srcOrd="0" destOrd="0" presId="urn:microsoft.com/office/officeart/2005/8/layout/list1"/>
    <dgm:cxn modelId="{A66B1575-61A9-4A8D-AB3A-DDE051FEA4BE}" type="presOf" srcId="{C88DC1C4-EA88-4837-AA70-BEDA1ABA0C9C}" destId="{87C73AD0-8207-4EA3-A6E0-07CF59BB8256}" srcOrd="1" destOrd="0" presId="urn:microsoft.com/office/officeart/2005/8/layout/list1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0248E0C8-44D1-4D5E-8029-02687EC5F6FC}" type="presOf" srcId="{A494AFBA-F401-4FDF-9AAB-5F0B35B51770}" destId="{F06B3874-37B1-40EE-8174-7587FCC51CA9}" srcOrd="1" destOrd="0" presId="urn:microsoft.com/office/officeart/2005/8/layout/list1"/>
    <dgm:cxn modelId="{3392F673-2399-4936-B9D2-FABEFE84A9D5}" type="presParOf" srcId="{9A7DC19B-BC6F-4EAD-95B3-0EF5CE9C2319}" destId="{881C89C4-B2AA-4D34-9625-6C056880D733}" srcOrd="0" destOrd="0" presId="urn:microsoft.com/office/officeart/2005/8/layout/list1"/>
    <dgm:cxn modelId="{D92DC55D-69A7-4D8B-BB3D-3E9BDD9B1D52}" type="presParOf" srcId="{881C89C4-B2AA-4D34-9625-6C056880D733}" destId="{B6A63076-F6F7-4450-979F-2845CC1EAD89}" srcOrd="0" destOrd="0" presId="urn:microsoft.com/office/officeart/2005/8/layout/list1"/>
    <dgm:cxn modelId="{A8E7EF52-053A-488D-A3B9-0FE2CEE40121}" type="presParOf" srcId="{881C89C4-B2AA-4D34-9625-6C056880D733}" destId="{87C73AD0-8207-4EA3-A6E0-07CF59BB8256}" srcOrd="1" destOrd="0" presId="urn:microsoft.com/office/officeart/2005/8/layout/list1"/>
    <dgm:cxn modelId="{B848DCDE-A676-4F62-8668-CB5B5546378C}" type="presParOf" srcId="{9A7DC19B-BC6F-4EAD-95B3-0EF5CE9C2319}" destId="{0C37DEC8-FDFE-44CE-A388-0C5BD856320D}" srcOrd="1" destOrd="0" presId="urn:microsoft.com/office/officeart/2005/8/layout/list1"/>
    <dgm:cxn modelId="{0FEF56D7-9604-4930-98FA-0458711F6E55}" type="presParOf" srcId="{9A7DC19B-BC6F-4EAD-95B3-0EF5CE9C2319}" destId="{F264851B-D8E1-4F5D-97C5-94EEEFE71A49}" srcOrd="2" destOrd="0" presId="urn:microsoft.com/office/officeart/2005/8/layout/list1"/>
    <dgm:cxn modelId="{0621634B-E060-4950-A867-C89E84A85161}" type="presParOf" srcId="{9A7DC19B-BC6F-4EAD-95B3-0EF5CE9C2319}" destId="{F178E0A3-0EDA-476E-A79F-988C09247AD4}" srcOrd="3" destOrd="0" presId="urn:microsoft.com/office/officeart/2005/8/layout/list1"/>
    <dgm:cxn modelId="{49BF0D08-AB61-457A-B0C3-2753ECBEF2CC}" type="presParOf" srcId="{9A7DC19B-BC6F-4EAD-95B3-0EF5CE9C2319}" destId="{EA306037-13BC-48E0-8D8C-58F0D991E439}" srcOrd="4" destOrd="0" presId="urn:microsoft.com/office/officeart/2005/8/layout/list1"/>
    <dgm:cxn modelId="{27866E46-02FB-4850-AD14-62D60C1C6DA1}" type="presParOf" srcId="{EA306037-13BC-48E0-8D8C-58F0D991E439}" destId="{4B90DE9B-11B7-46D0-91F5-148EEA1D415E}" srcOrd="0" destOrd="0" presId="urn:microsoft.com/office/officeart/2005/8/layout/list1"/>
    <dgm:cxn modelId="{2B587AE8-F1A7-4905-A866-51F4BB288C37}" type="presParOf" srcId="{EA306037-13BC-48E0-8D8C-58F0D991E439}" destId="{DE4DEC5F-FD3D-484D-8F55-767F0F7F12E9}" srcOrd="1" destOrd="0" presId="urn:microsoft.com/office/officeart/2005/8/layout/list1"/>
    <dgm:cxn modelId="{5ACDE74C-53F2-4D5A-B9DF-6F85D77C5C23}" type="presParOf" srcId="{9A7DC19B-BC6F-4EAD-95B3-0EF5CE9C2319}" destId="{2EFF7135-6CA3-49EB-81FC-BD95CB8BEB3F}" srcOrd="5" destOrd="0" presId="urn:microsoft.com/office/officeart/2005/8/layout/list1"/>
    <dgm:cxn modelId="{8E27D2B3-A739-4CCB-BD73-A151A8C80EF9}" type="presParOf" srcId="{9A7DC19B-BC6F-4EAD-95B3-0EF5CE9C2319}" destId="{E685797B-96F1-4FF5-8123-408092BD8682}" srcOrd="6" destOrd="0" presId="urn:microsoft.com/office/officeart/2005/8/layout/list1"/>
    <dgm:cxn modelId="{F71DE2D3-3CE8-4708-8143-CC748DF31C2C}" type="presParOf" srcId="{9A7DC19B-BC6F-4EAD-95B3-0EF5CE9C2319}" destId="{E7E24EAF-9D75-4699-BDF2-A79C7FC3FF66}" srcOrd="7" destOrd="0" presId="urn:microsoft.com/office/officeart/2005/8/layout/list1"/>
    <dgm:cxn modelId="{CAAF150D-1710-4013-8AC3-D9DD5BDFAE69}" type="presParOf" srcId="{9A7DC19B-BC6F-4EAD-95B3-0EF5CE9C2319}" destId="{BD17B07A-BD26-41CA-82AA-E1B979A2850F}" srcOrd="8" destOrd="0" presId="urn:microsoft.com/office/officeart/2005/8/layout/list1"/>
    <dgm:cxn modelId="{F8AA2E98-20D7-4A79-A7CA-AB1BC2B2E489}" type="presParOf" srcId="{BD17B07A-BD26-41CA-82AA-E1B979A2850F}" destId="{86EE980A-188A-4586-9E3C-CE8BAC862FCF}" srcOrd="0" destOrd="0" presId="urn:microsoft.com/office/officeart/2005/8/layout/list1"/>
    <dgm:cxn modelId="{12C4B036-8D15-479F-9DD0-BBDD5D7D6CF5}" type="presParOf" srcId="{BD17B07A-BD26-41CA-82AA-E1B979A2850F}" destId="{F06B3874-37B1-40EE-8174-7587FCC51CA9}" srcOrd="1" destOrd="0" presId="urn:microsoft.com/office/officeart/2005/8/layout/list1"/>
    <dgm:cxn modelId="{8ABAA858-EEA1-4080-809F-4DC0182B80DE}" type="presParOf" srcId="{9A7DC19B-BC6F-4EAD-95B3-0EF5CE9C2319}" destId="{4F97AA14-34C6-40AD-ABC1-1CEAF7366E91}" srcOrd="9" destOrd="0" presId="urn:microsoft.com/office/officeart/2005/8/layout/list1"/>
    <dgm:cxn modelId="{1B30D78C-7476-4B08-9D2A-0BF4882D43E3}" type="presParOf" srcId="{9A7DC19B-BC6F-4EAD-95B3-0EF5CE9C2319}" destId="{37688C9E-C894-4679-940F-100F61D72CE9}" srcOrd="10" destOrd="0" presId="urn:microsoft.com/office/officeart/2005/8/layout/lis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Шта све воле да раде и шта им причињава задовољство?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Који су им омиљени садржаји у школи?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4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Шта највише воле да раде у слободно време</a:t>
          </a:r>
        </a:p>
        <a:p>
          <a:pPr>
            <a:lnSpc>
              <a:spcPts val="24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(нпр. писање, читање, сликање, певање, брига о животињама, мануелни рад...)?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6ECF0AAE-FC57-4504-8D3F-7B483147C31B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Шта могу сатима да раде,</a:t>
          </a:r>
          <a:r>
            <a:rPr lang="sr-Latn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 </a:t>
          </a: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а да не осете замор или досаду?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DF53660-4B63-4F2B-8211-0970983E6EC9}" type="parTrans" cxnId="{D765C56E-D8D4-46FD-96DD-A6059722C882}">
      <dgm:prSet/>
      <dgm:spPr/>
      <dgm:t>
        <a:bodyPr/>
        <a:lstStyle/>
        <a:p>
          <a:endParaRPr lang="sr-Latn-CS"/>
        </a:p>
      </dgm:t>
    </dgm:pt>
    <dgm:pt modelId="{28509DB2-A159-49B4-BAA7-3A052AEDB40D}" type="sibTrans" cxnId="{D765C56E-D8D4-46FD-96DD-A6059722C882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4" custScaleX="140696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4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1" presStyleCnt="4" custScaleX="148062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1" presStyleCnt="4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2" presStyleCnt="4" custScaleX="145243" custScaleY="224900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2" presStyleCnt="4">
        <dgm:presLayoutVars>
          <dgm:bulletEnabled val="1"/>
        </dgm:presLayoutVars>
      </dgm:prSet>
      <dgm:spPr/>
    </dgm:pt>
    <dgm:pt modelId="{303A7776-3610-47D7-B0B1-05FAEDD11CF4}" type="pres">
      <dgm:prSet presAssocID="{45288B87-7251-4DCA-8863-DE31B691F888}" presName="spaceBetweenRectangles" presStyleCnt="0"/>
      <dgm:spPr/>
    </dgm:pt>
    <dgm:pt modelId="{FD4BFD74-BDAC-4866-941A-E38C67A2F545}" type="pres">
      <dgm:prSet presAssocID="{6ECF0AAE-FC57-4504-8D3F-7B483147C31B}" presName="parentLin" presStyleCnt="0"/>
      <dgm:spPr/>
    </dgm:pt>
    <dgm:pt modelId="{F09A46F9-BA85-4EDD-9DFA-311161FF388C}" type="pres">
      <dgm:prSet presAssocID="{6ECF0AAE-FC57-4504-8D3F-7B483147C31B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6775A903-CF84-4D78-B86E-2E4A74193A90}" type="pres">
      <dgm:prSet presAssocID="{6ECF0AAE-FC57-4504-8D3F-7B483147C31B}" presName="parentText" presStyleLbl="node1" presStyleIdx="3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34275D84-870B-402A-98B3-1199726C506B}" type="pres">
      <dgm:prSet presAssocID="{6ECF0AAE-FC57-4504-8D3F-7B483147C31B}" presName="negativeSpace" presStyleCnt="0"/>
      <dgm:spPr/>
    </dgm:pt>
    <dgm:pt modelId="{9719F568-9CD8-4691-80E0-E54918B0FFE8}" type="pres">
      <dgm:prSet presAssocID="{6ECF0AAE-FC57-4504-8D3F-7B483147C31B}" presName="childText" presStyleLbl="conFgAcc1" presStyleIdx="3" presStyleCnt="4" custScaleY="135158">
        <dgm:presLayoutVars>
          <dgm:bulletEnabled val="1"/>
        </dgm:presLayoutVars>
      </dgm:prSet>
      <dgm:spPr/>
    </dgm:pt>
  </dgm:ptLst>
  <dgm:cxnLst>
    <dgm:cxn modelId="{271DCA4A-9986-4733-83A3-94618A6725C2}" type="presOf" srcId="{A494AFBA-F401-4FDF-9AAB-5F0B35B51770}" destId="{F06B3874-37B1-40EE-8174-7587FCC51CA9}" srcOrd="1" destOrd="0" presId="urn:microsoft.com/office/officeart/2005/8/layout/list1"/>
    <dgm:cxn modelId="{4577A2DD-5E25-472C-8756-02CDFD0DDD0B}" type="presOf" srcId="{C88DC1C4-EA88-4837-AA70-BEDA1ABA0C9C}" destId="{87C73AD0-8207-4EA3-A6E0-07CF59BB8256}" srcOrd="1" destOrd="0" presId="urn:microsoft.com/office/officeart/2005/8/layout/list1"/>
    <dgm:cxn modelId="{3CB6DBB8-329C-4265-9E1C-DF1E4CE9B9CD}" type="presOf" srcId="{CB2FBF53-39EA-4B01-9C7D-E2B60EE6E782}" destId="{DE4DEC5F-FD3D-484D-8F55-767F0F7F12E9}" srcOrd="1" destOrd="0" presId="urn:microsoft.com/office/officeart/2005/8/layout/list1"/>
    <dgm:cxn modelId="{DEC2B4E2-9D84-4A64-9377-8DD711D0C2E9}" type="presOf" srcId="{072A2F2B-E43F-49AA-81FF-44B7DA85BBA4}" destId="{9A7DC19B-BC6F-4EAD-95B3-0EF5CE9C2319}" srcOrd="0" destOrd="0" presId="urn:microsoft.com/office/officeart/2005/8/layout/list1"/>
    <dgm:cxn modelId="{90A400A8-6811-456D-A2CB-112D24067432}" type="presOf" srcId="{6ECF0AAE-FC57-4504-8D3F-7B483147C31B}" destId="{F09A46F9-BA85-4EDD-9DFA-311161FF388C}" srcOrd="0" destOrd="0" presId="urn:microsoft.com/office/officeart/2005/8/layout/list1"/>
    <dgm:cxn modelId="{3B77B57A-89A3-457F-9E97-C244F841AE79}" type="presOf" srcId="{A494AFBA-F401-4FDF-9AAB-5F0B35B51770}" destId="{86EE980A-188A-4586-9E3C-CE8BAC862FCF}" srcOrd="0" destOrd="0" presId="urn:microsoft.com/office/officeart/2005/8/layout/list1"/>
    <dgm:cxn modelId="{C3E280C7-129C-4682-90AE-69AFAF34BDA1}" type="presOf" srcId="{CB2FBF53-39EA-4B01-9C7D-E2B60EE6E782}" destId="{4B90DE9B-11B7-46D0-91F5-148EEA1D415E}" srcOrd="0" destOrd="0" presId="urn:microsoft.com/office/officeart/2005/8/layout/list1"/>
    <dgm:cxn modelId="{D1822D22-E05C-4133-8B89-60EA2996FC2C}" srcId="{072A2F2B-E43F-49AA-81FF-44B7DA85BBA4}" destId="{A494AFBA-F401-4FDF-9AAB-5F0B35B51770}" srcOrd="2" destOrd="0" parTransId="{9829C082-EE0B-4925-BAD1-1647DBF5DC8E}" sibTransId="{45288B87-7251-4DCA-8863-DE31B691F888}"/>
    <dgm:cxn modelId="{DF79BB49-9780-4CE7-828A-A8C1289428C1}" srcId="{072A2F2B-E43F-49AA-81FF-44B7DA85BBA4}" destId="{CB2FBF53-39EA-4B01-9C7D-E2B60EE6E782}" srcOrd="1" destOrd="0" parTransId="{BE1F8437-046B-45E5-B653-D1863BAC9E05}" sibTransId="{6AA2A46E-E221-4560-BB99-7EAE613A7A14}"/>
    <dgm:cxn modelId="{4B65B6BB-472F-4117-BBD2-5F9E809DADC1}" type="presOf" srcId="{6ECF0AAE-FC57-4504-8D3F-7B483147C31B}" destId="{6775A903-CF84-4D78-B86E-2E4A74193A90}" srcOrd="1" destOrd="0" presId="urn:microsoft.com/office/officeart/2005/8/layout/list1"/>
    <dgm:cxn modelId="{1BAC34A6-4E8D-450E-B9B8-9939ACC2374A}" type="presOf" srcId="{C88DC1C4-EA88-4837-AA70-BEDA1ABA0C9C}" destId="{B6A63076-F6F7-4450-979F-2845CC1EAD89}" srcOrd="0" destOrd="0" presId="urn:microsoft.com/office/officeart/2005/8/layout/list1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D765C56E-D8D4-46FD-96DD-A6059722C882}" srcId="{072A2F2B-E43F-49AA-81FF-44B7DA85BBA4}" destId="{6ECF0AAE-FC57-4504-8D3F-7B483147C31B}" srcOrd="3" destOrd="0" parTransId="{CDF53660-4B63-4F2B-8211-0970983E6EC9}" sibTransId="{28509DB2-A159-49B4-BAA7-3A052AEDB40D}"/>
    <dgm:cxn modelId="{39F5F9D2-017F-442A-ADCB-802EC3360A47}" type="presParOf" srcId="{9A7DC19B-BC6F-4EAD-95B3-0EF5CE9C2319}" destId="{881C89C4-B2AA-4D34-9625-6C056880D733}" srcOrd="0" destOrd="0" presId="urn:microsoft.com/office/officeart/2005/8/layout/list1"/>
    <dgm:cxn modelId="{DF8224EC-6D61-4555-89E4-E8AAA8EB650D}" type="presParOf" srcId="{881C89C4-B2AA-4D34-9625-6C056880D733}" destId="{B6A63076-F6F7-4450-979F-2845CC1EAD89}" srcOrd="0" destOrd="0" presId="urn:microsoft.com/office/officeart/2005/8/layout/list1"/>
    <dgm:cxn modelId="{B8184773-7AA7-4FBF-96BD-A0734DA15B9A}" type="presParOf" srcId="{881C89C4-B2AA-4D34-9625-6C056880D733}" destId="{87C73AD0-8207-4EA3-A6E0-07CF59BB8256}" srcOrd="1" destOrd="0" presId="urn:microsoft.com/office/officeart/2005/8/layout/list1"/>
    <dgm:cxn modelId="{FFD466DC-D161-412A-AB40-D19466BD77E7}" type="presParOf" srcId="{9A7DC19B-BC6F-4EAD-95B3-0EF5CE9C2319}" destId="{0C37DEC8-FDFE-44CE-A388-0C5BD856320D}" srcOrd="1" destOrd="0" presId="urn:microsoft.com/office/officeart/2005/8/layout/list1"/>
    <dgm:cxn modelId="{35830B2B-1909-48C3-A99F-16F1DAEA90D5}" type="presParOf" srcId="{9A7DC19B-BC6F-4EAD-95B3-0EF5CE9C2319}" destId="{F264851B-D8E1-4F5D-97C5-94EEEFE71A49}" srcOrd="2" destOrd="0" presId="urn:microsoft.com/office/officeart/2005/8/layout/list1"/>
    <dgm:cxn modelId="{8717849C-74E4-4B8A-BD32-32AF89C3BEBB}" type="presParOf" srcId="{9A7DC19B-BC6F-4EAD-95B3-0EF5CE9C2319}" destId="{F178E0A3-0EDA-476E-A79F-988C09247AD4}" srcOrd="3" destOrd="0" presId="urn:microsoft.com/office/officeart/2005/8/layout/list1"/>
    <dgm:cxn modelId="{2481101E-CC4D-4FF3-98B1-C8D697D97B27}" type="presParOf" srcId="{9A7DC19B-BC6F-4EAD-95B3-0EF5CE9C2319}" destId="{EA306037-13BC-48E0-8D8C-58F0D991E439}" srcOrd="4" destOrd="0" presId="urn:microsoft.com/office/officeart/2005/8/layout/list1"/>
    <dgm:cxn modelId="{82DB26C7-DAE3-4376-8AF6-8F84ECB191E2}" type="presParOf" srcId="{EA306037-13BC-48E0-8D8C-58F0D991E439}" destId="{4B90DE9B-11B7-46D0-91F5-148EEA1D415E}" srcOrd="0" destOrd="0" presId="urn:microsoft.com/office/officeart/2005/8/layout/list1"/>
    <dgm:cxn modelId="{516A8EE1-10E6-47F6-8B14-EFD10BD4DBBC}" type="presParOf" srcId="{EA306037-13BC-48E0-8D8C-58F0D991E439}" destId="{DE4DEC5F-FD3D-484D-8F55-767F0F7F12E9}" srcOrd="1" destOrd="0" presId="urn:microsoft.com/office/officeart/2005/8/layout/list1"/>
    <dgm:cxn modelId="{AE3C3BFD-04C1-4423-85D6-501C8776AEF4}" type="presParOf" srcId="{9A7DC19B-BC6F-4EAD-95B3-0EF5CE9C2319}" destId="{2EFF7135-6CA3-49EB-81FC-BD95CB8BEB3F}" srcOrd="5" destOrd="0" presId="urn:microsoft.com/office/officeart/2005/8/layout/list1"/>
    <dgm:cxn modelId="{65D1F456-F325-42B7-949C-C85EE8FF90A0}" type="presParOf" srcId="{9A7DC19B-BC6F-4EAD-95B3-0EF5CE9C2319}" destId="{E685797B-96F1-4FF5-8123-408092BD8682}" srcOrd="6" destOrd="0" presId="urn:microsoft.com/office/officeart/2005/8/layout/list1"/>
    <dgm:cxn modelId="{CB9E8D3A-04A0-4483-97B2-C4385132A954}" type="presParOf" srcId="{9A7DC19B-BC6F-4EAD-95B3-0EF5CE9C2319}" destId="{E7E24EAF-9D75-4699-BDF2-A79C7FC3FF66}" srcOrd="7" destOrd="0" presId="urn:microsoft.com/office/officeart/2005/8/layout/list1"/>
    <dgm:cxn modelId="{3D451429-6E58-41E1-82E7-124DC2E94B6B}" type="presParOf" srcId="{9A7DC19B-BC6F-4EAD-95B3-0EF5CE9C2319}" destId="{BD17B07A-BD26-41CA-82AA-E1B979A2850F}" srcOrd="8" destOrd="0" presId="urn:microsoft.com/office/officeart/2005/8/layout/list1"/>
    <dgm:cxn modelId="{7F99B430-DBAD-4E3D-8165-476EBB391263}" type="presParOf" srcId="{BD17B07A-BD26-41CA-82AA-E1B979A2850F}" destId="{86EE980A-188A-4586-9E3C-CE8BAC862FCF}" srcOrd="0" destOrd="0" presId="urn:microsoft.com/office/officeart/2005/8/layout/list1"/>
    <dgm:cxn modelId="{5F941DC7-2291-4BF7-82A4-120CE6BBEA66}" type="presParOf" srcId="{BD17B07A-BD26-41CA-82AA-E1B979A2850F}" destId="{F06B3874-37B1-40EE-8174-7587FCC51CA9}" srcOrd="1" destOrd="0" presId="urn:microsoft.com/office/officeart/2005/8/layout/list1"/>
    <dgm:cxn modelId="{BE3B75F9-9A97-4196-AF1F-919D5898ED92}" type="presParOf" srcId="{9A7DC19B-BC6F-4EAD-95B3-0EF5CE9C2319}" destId="{4F97AA14-34C6-40AD-ABC1-1CEAF7366E91}" srcOrd="9" destOrd="0" presId="urn:microsoft.com/office/officeart/2005/8/layout/list1"/>
    <dgm:cxn modelId="{E652138B-1C1A-456E-8D2D-CEB36E388E0D}" type="presParOf" srcId="{9A7DC19B-BC6F-4EAD-95B3-0EF5CE9C2319}" destId="{37688C9E-C894-4679-940F-100F61D72CE9}" srcOrd="10" destOrd="0" presId="urn:microsoft.com/office/officeart/2005/8/layout/list1"/>
    <dgm:cxn modelId="{6AB4FA6F-B596-4177-8872-777AE04A41F6}" type="presParOf" srcId="{9A7DC19B-BC6F-4EAD-95B3-0EF5CE9C2319}" destId="{303A7776-3610-47D7-B0B1-05FAEDD11CF4}" srcOrd="11" destOrd="0" presId="urn:microsoft.com/office/officeart/2005/8/layout/list1"/>
    <dgm:cxn modelId="{BEA11894-8CA7-4951-B90C-B99E040098DB}" type="presParOf" srcId="{9A7DC19B-BC6F-4EAD-95B3-0EF5CE9C2319}" destId="{FD4BFD74-BDAC-4866-941A-E38C67A2F545}" srcOrd="12" destOrd="0" presId="urn:microsoft.com/office/officeart/2005/8/layout/list1"/>
    <dgm:cxn modelId="{1A1C862D-2A32-46BE-A5D4-846E70854610}" type="presParOf" srcId="{FD4BFD74-BDAC-4866-941A-E38C67A2F545}" destId="{F09A46F9-BA85-4EDD-9DFA-311161FF388C}" srcOrd="0" destOrd="0" presId="urn:microsoft.com/office/officeart/2005/8/layout/list1"/>
    <dgm:cxn modelId="{35E0F344-3FC0-41E9-A0E8-B07D678EA44A}" type="presParOf" srcId="{FD4BFD74-BDAC-4866-941A-E38C67A2F545}" destId="{6775A903-CF84-4D78-B86E-2E4A74193A90}" srcOrd="1" destOrd="0" presId="urn:microsoft.com/office/officeart/2005/8/layout/list1"/>
    <dgm:cxn modelId="{8CE801BE-466F-42E7-A94A-7DA46956A482}" type="presParOf" srcId="{9A7DC19B-BC6F-4EAD-95B3-0EF5CE9C2319}" destId="{34275D84-870B-402A-98B3-1199726C506B}" srcOrd="13" destOrd="0" presId="urn:microsoft.com/office/officeart/2005/8/layout/list1"/>
    <dgm:cxn modelId="{FC7BC74B-89E3-4B84-B7FD-D0A8903F683E}" type="presParOf" srcId="{9A7DC19B-BC6F-4EAD-95B3-0EF5CE9C2319}" destId="{9719F568-9CD8-4691-80E0-E54918B0FFE8}" srcOrd="14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71427FD-66FD-4669-8006-CDBC29C5E9FB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19616F2A-BEA4-4FF8-8ABE-2C3F23FB9DBE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СПОСОБНОСТИ</a:t>
          </a:r>
          <a:endParaRPr lang="sr-Latn-CS" sz="2800" b="1" dirty="0">
            <a:solidFill>
              <a:srgbClr val="C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54EC5DD1-DF46-4148-9CC5-BE6B73A832B3}" type="parTrans" cxnId="{6A372DE8-E07E-4DE7-AB67-583506AD878B}">
      <dgm:prSet/>
      <dgm:spPr/>
      <dgm:t>
        <a:bodyPr/>
        <a:lstStyle/>
        <a:p>
          <a:endParaRPr lang="sr-Latn-CS"/>
        </a:p>
      </dgm:t>
    </dgm:pt>
    <dgm:pt modelId="{19335992-02A1-445D-9595-73D7395B6070}" type="sibTrans" cxnId="{6A372DE8-E07E-4DE7-AB67-583506AD878B}">
      <dgm:prSet/>
      <dgm:spPr/>
      <dgm:t>
        <a:bodyPr/>
        <a:lstStyle/>
        <a:p>
          <a:endParaRPr lang="sr-Latn-CS"/>
        </a:p>
      </dgm:t>
    </dgm:pt>
    <dgm:pt modelId="{D51590C3-AD8B-4394-84F4-5ECD35C78218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1800" b="1" u="sng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ИНТЕЛЕКТУАЛНЕ </a:t>
          </a:r>
        </a:p>
        <a:p>
          <a:r>
            <a:rPr lang="sr-Cyrl-CS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(нпр. способност расуђивања, речитост,способност памћења, брзина запажања...)</a:t>
          </a:r>
          <a:br>
            <a:rPr lang="sr-Cyrl-CS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</a:br>
          <a:endParaRPr lang="sr-Latn-CS" sz="15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F33BFD19-508C-4A72-BE15-FFB739E08FD6}" type="parTrans" cxnId="{C12E758C-25E5-40F8-B844-73342009200F}">
      <dgm:prSet/>
      <dgm:spPr/>
      <dgm:t>
        <a:bodyPr/>
        <a:lstStyle/>
        <a:p>
          <a:endParaRPr lang="sr-Latn-CS"/>
        </a:p>
      </dgm:t>
    </dgm:pt>
    <dgm:pt modelId="{DCFADCDB-04C2-4262-9A2B-A856BA4175BE}" type="sibTrans" cxnId="{C12E758C-25E5-40F8-B844-73342009200F}">
      <dgm:prSet/>
      <dgm:spPr/>
      <dgm:t>
        <a:bodyPr/>
        <a:lstStyle/>
        <a:p>
          <a:endParaRPr lang="sr-Latn-CS"/>
        </a:p>
      </dgm:t>
    </dgm:pt>
    <dgm:pt modelId="{330B8AFF-F0A9-4FB1-81A9-18C0EF535AA3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b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СЕНЗОРНЕ </a:t>
          </a:r>
        </a:p>
        <a:p>
          <a:r>
            <a: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(нпр. оштрина вида, тактилна осетљивост...)</a:t>
          </a:r>
          <a:endParaRPr lang="sr-Latn-C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CB3129A2-A17A-4E1E-8AE1-D4B83421406E}" type="parTrans" cxnId="{D27D5EE7-FCC6-4296-A28F-5EC2BFCFFE36}">
      <dgm:prSet/>
      <dgm:spPr/>
      <dgm:t>
        <a:bodyPr/>
        <a:lstStyle/>
        <a:p>
          <a:endParaRPr lang="sr-Latn-CS"/>
        </a:p>
      </dgm:t>
    </dgm:pt>
    <dgm:pt modelId="{07DF94E1-014E-4827-A0C9-A13711C532F5}" type="sibTrans" cxnId="{D27D5EE7-FCC6-4296-A28F-5EC2BFCFFE36}">
      <dgm:prSet/>
      <dgm:spPr/>
      <dgm:t>
        <a:bodyPr/>
        <a:lstStyle/>
        <a:p>
          <a:endParaRPr lang="sr-Latn-CS"/>
        </a:p>
      </dgm:t>
    </dgm:pt>
    <dgm:pt modelId="{CFD56ABC-7A58-4035-86F1-005B96505185}">
      <dgm:prSet phldrT="[Text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000" b="1" u="sng" dirty="0" smtClean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МОТОРИЧКЕ</a:t>
          </a:r>
        </a:p>
        <a:p>
          <a:r>
            <a:rPr lang="sr-Cyrl-CS" sz="19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( нпр.брзина реаговања, телеснна снага, мануелна спретност...)</a:t>
          </a:r>
          <a:endParaRPr lang="sr-Latn-CS" sz="19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C6A3ADA-8A24-4237-8C18-FD4E5B0B0859}" type="parTrans" cxnId="{8A1DEE45-032A-435D-BAE7-9069034BA060}">
      <dgm:prSet/>
      <dgm:spPr/>
      <dgm:t>
        <a:bodyPr/>
        <a:lstStyle/>
        <a:p>
          <a:endParaRPr lang="sr-Latn-CS"/>
        </a:p>
      </dgm:t>
    </dgm:pt>
    <dgm:pt modelId="{C054A007-4743-4C90-92AD-0126A20A5855}" type="sibTrans" cxnId="{8A1DEE45-032A-435D-BAE7-9069034BA060}">
      <dgm:prSet/>
      <dgm:spPr/>
      <dgm:t>
        <a:bodyPr/>
        <a:lstStyle/>
        <a:p>
          <a:endParaRPr lang="sr-Latn-CS"/>
        </a:p>
      </dgm:t>
    </dgm:pt>
    <dgm:pt modelId="{2E4B6750-6541-47ED-8226-ACAD34D2E382}" type="pres">
      <dgm:prSet presAssocID="{B71427FD-66FD-4669-8006-CDBC29C5E9F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DF9AB09-36A5-487F-BC56-76ED8C4028B4}" type="pres">
      <dgm:prSet presAssocID="{19616F2A-BEA4-4FF8-8ABE-2C3F23FB9DBE}" presName="root1" presStyleCnt="0"/>
      <dgm:spPr/>
    </dgm:pt>
    <dgm:pt modelId="{0BC53911-7EBA-460F-8342-36363C21AC59}" type="pres">
      <dgm:prSet presAssocID="{19616F2A-BEA4-4FF8-8ABE-2C3F23FB9DBE}" presName="LevelOneTextNode" presStyleLbl="node0" presStyleIdx="0" presStyleCnt="1" custLinFactNeighborX="1084" custLinFactNeighborY="62948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DDAF6D7F-7163-4276-8CDE-CCFB49A0924D}" type="pres">
      <dgm:prSet presAssocID="{19616F2A-BEA4-4FF8-8ABE-2C3F23FB9DBE}" presName="level2hierChild" presStyleCnt="0"/>
      <dgm:spPr/>
    </dgm:pt>
    <dgm:pt modelId="{D7EF52D5-A093-4B08-8ECC-E686D3492FEA}" type="pres">
      <dgm:prSet presAssocID="{F33BFD19-508C-4A72-BE15-FFB739E08FD6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373819A8-849D-41D5-A6DF-2275F6C329BA}" type="pres">
      <dgm:prSet presAssocID="{F33BFD19-508C-4A72-BE15-FFB739E08FD6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70B5DFB-FF5F-48A0-83F3-0721EFF4E6F4}" type="pres">
      <dgm:prSet presAssocID="{D51590C3-AD8B-4394-84F4-5ECD35C78218}" presName="root2" presStyleCnt="0"/>
      <dgm:spPr/>
    </dgm:pt>
    <dgm:pt modelId="{CD006564-2155-4876-A5A7-C727186F1788}" type="pres">
      <dgm:prSet presAssocID="{D51590C3-AD8B-4394-84F4-5ECD35C78218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F0F76D49-779B-4C52-827F-A17BE6801E39}" type="pres">
      <dgm:prSet presAssocID="{D51590C3-AD8B-4394-84F4-5ECD35C78218}" presName="level3hierChild" presStyleCnt="0"/>
      <dgm:spPr/>
    </dgm:pt>
    <dgm:pt modelId="{8077FE8B-FB10-4BFD-BA89-08CA2463561F}" type="pres">
      <dgm:prSet presAssocID="{9C6A3ADA-8A24-4237-8C18-FD4E5B0B0859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06988F64-7F3E-4455-9BA0-48A3A6CC918F}" type="pres">
      <dgm:prSet presAssocID="{9C6A3ADA-8A24-4237-8C18-FD4E5B0B0859}" presName="connTx" presStyleLbl="parChTrans1D2" presStyleIdx="1" presStyleCnt="3"/>
      <dgm:spPr/>
      <dgm:t>
        <a:bodyPr/>
        <a:lstStyle/>
        <a:p>
          <a:endParaRPr lang="en-US"/>
        </a:p>
      </dgm:t>
    </dgm:pt>
    <dgm:pt modelId="{0FBB29D9-D779-4962-8746-12BD79C4C858}" type="pres">
      <dgm:prSet presAssocID="{CFD56ABC-7A58-4035-86F1-005B96505185}" presName="root2" presStyleCnt="0"/>
      <dgm:spPr/>
    </dgm:pt>
    <dgm:pt modelId="{2BE7077F-D0D2-4CAE-AA53-E99AAC5222AA}" type="pres">
      <dgm:prSet presAssocID="{CFD56ABC-7A58-4035-86F1-005B96505185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3BB45C87-EDB1-4D9A-8D77-A648616B1308}" type="pres">
      <dgm:prSet presAssocID="{CFD56ABC-7A58-4035-86F1-005B96505185}" presName="level3hierChild" presStyleCnt="0"/>
      <dgm:spPr/>
    </dgm:pt>
    <dgm:pt modelId="{5EC01096-3E6E-46AA-8193-28C5689CCD92}" type="pres">
      <dgm:prSet presAssocID="{CB3129A2-A17A-4E1E-8AE1-D4B83421406E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BCB26AE5-77D9-475E-93FC-3DD9FDA01FF6}" type="pres">
      <dgm:prSet presAssocID="{CB3129A2-A17A-4E1E-8AE1-D4B83421406E}" presName="connTx" presStyleLbl="parChTrans1D2" presStyleIdx="2" presStyleCnt="3"/>
      <dgm:spPr/>
      <dgm:t>
        <a:bodyPr/>
        <a:lstStyle/>
        <a:p>
          <a:endParaRPr lang="en-US"/>
        </a:p>
      </dgm:t>
    </dgm:pt>
    <dgm:pt modelId="{5D1BA5A6-7454-4FD7-97E7-1D6D7183E9BB}" type="pres">
      <dgm:prSet presAssocID="{330B8AFF-F0A9-4FB1-81A9-18C0EF535AA3}" presName="root2" presStyleCnt="0"/>
      <dgm:spPr/>
    </dgm:pt>
    <dgm:pt modelId="{56387530-C4F5-418E-BD43-484D9715D81A}" type="pres">
      <dgm:prSet presAssocID="{330B8AFF-F0A9-4FB1-81A9-18C0EF535AA3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sr-Latn-CS"/>
        </a:p>
      </dgm:t>
    </dgm:pt>
    <dgm:pt modelId="{77E3D01F-7E25-4C4D-8859-D40AC950F635}" type="pres">
      <dgm:prSet presAssocID="{330B8AFF-F0A9-4FB1-81A9-18C0EF535AA3}" presName="level3hierChild" presStyleCnt="0"/>
      <dgm:spPr/>
    </dgm:pt>
  </dgm:ptLst>
  <dgm:cxnLst>
    <dgm:cxn modelId="{E1E6DAAA-20E2-4D80-A757-BD39BDD5F325}" type="presOf" srcId="{9C6A3ADA-8A24-4237-8C18-FD4E5B0B0859}" destId="{06988F64-7F3E-4455-9BA0-48A3A6CC918F}" srcOrd="1" destOrd="0" presId="urn:microsoft.com/office/officeart/2005/8/layout/hierarchy2"/>
    <dgm:cxn modelId="{6A372DE8-E07E-4DE7-AB67-583506AD878B}" srcId="{B71427FD-66FD-4669-8006-CDBC29C5E9FB}" destId="{19616F2A-BEA4-4FF8-8ABE-2C3F23FB9DBE}" srcOrd="0" destOrd="0" parTransId="{54EC5DD1-DF46-4148-9CC5-BE6B73A832B3}" sibTransId="{19335992-02A1-445D-9595-73D7395B6070}"/>
    <dgm:cxn modelId="{B3F39604-BB71-4517-BA5E-CA2AEF76BB95}" type="presOf" srcId="{CB3129A2-A17A-4E1E-8AE1-D4B83421406E}" destId="{BCB26AE5-77D9-475E-93FC-3DD9FDA01FF6}" srcOrd="1" destOrd="0" presId="urn:microsoft.com/office/officeart/2005/8/layout/hierarchy2"/>
    <dgm:cxn modelId="{8A1DEE45-032A-435D-BAE7-9069034BA060}" srcId="{19616F2A-BEA4-4FF8-8ABE-2C3F23FB9DBE}" destId="{CFD56ABC-7A58-4035-86F1-005B96505185}" srcOrd="1" destOrd="0" parTransId="{9C6A3ADA-8A24-4237-8C18-FD4E5B0B0859}" sibTransId="{C054A007-4743-4C90-92AD-0126A20A5855}"/>
    <dgm:cxn modelId="{024C117D-0E4C-4B9B-A9DE-B530B053B1E1}" type="presOf" srcId="{19616F2A-BEA4-4FF8-8ABE-2C3F23FB9DBE}" destId="{0BC53911-7EBA-460F-8342-36363C21AC59}" srcOrd="0" destOrd="0" presId="urn:microsoft.com/office/officeart/2005/8/layout/hierarchy2"/>
    <dgm:cxn modelId="{D27D5EE7-FCC6-4296-A28F-5EC2BFCFFE36}" srcId="{19616F2A-BEA4-4FF8-8ABE-2C3F23FB9DBE}" destId="{330B8AFF-F0A9-4FB1-81A9-18C0EF535AA3}" srcOrd="2" destOrd="0" parTransId="{CB3129A2-A17A-4E1E-8AE1-D4B83421406E}" sibTransId="{07DF94E1-014E-4827-A0C9-A13711C532F5}"/>
    <dgm:cxn modelId="{C12E758C-25E5-40F8-B844-73342009200F}" srcId="{19616F2A-BEA4-4FF8-8ABE-2C3F23FB9DBE}" destId="{D51590C3-AD8B-4394-84F4-5ECD35C78218}" srcOrd="0" destOrd="0" parTransId="{F33BFD19-508C-4A72-BE15-FFB739E08FD6}" sibTransId="{DCFADCDB-04C2-4262-9A2B-A856BA4175BE}"/>
    <dgm:cxn modelId="{7D2E5E1C-4BE4-470F-9D29-F1B186C872DF}" type="presOf" srcId="{B71427FD-66FD-4669-8006-CDBC29C5E9FB}" destId="{2E4B6750-6541-47ED-8226-ACAD34D2E382}" srcOrd="0" destOrd="0" presId="urn:microsoft.com/office/officeart/2005/8/layout/hierarchy2"/>
    <dgm:cxn modelId="{11CD0EE3-D5F4-4988-BA8D-6F40B8F231E8}" type="presOf" srcId="{F33BFD19-508C-4A72-BE15-FFB739E08FD6}" destId="{D7EF52D5-A093-4B08-8ECC-E686D3492FEA}" srcOrd="0" destOrd="0" presId="urn:microsoft.com/office/officeart/2005/8/layout/hierarchy2"/>
    <dgm:cxn modelId="{5E3F5BFB-2ECD-4E18-9C40-1ED78B3ED11D}" type="presOf" srcId="{CB3129A2-A17A-4E1E-8AE1-D4B83421406E}" destId="{5EC01096-3E6E-46AA-8193-28C5689CCD92}" srcOrd="0" destOrd="0" presId="urn:microsoft.com/office/officeart/2005/8/layout/hierarchy2"/>
    <dgm:cxn modelId="{2810606C-FAA3-4A46-B761-29D9425A67D8}" type="presOf" srcId="{CFD56ABC-7A58-4035-86F1-005B96505185}" destId="{2BE7077F-D0D2-4CAE-AA53-E99AAC5222AA}" srcOrd="0" destOrd="0" presId="urn:microsoft.com/office/officeart/2005/8/layout/hierarchy2"/>
    <dgm:cxn modelId="{0312BAD8-2F1C-4BB5-8AE7-F692D9CEBF2E}" type="presOf" srcId="{330B8AFF-F0A9-4FB1-81A9-18C0EF535AA3}" destId="{56387530-C4F5-418E-BD43-484D9715D81A}" srcOrd="0" destOrd="0" presId="urn:microsoft.com/office/officeart/2005/8/layout/hierarchy2"/>
    <dgm:cxn modelId="{D5C86013-12A0-42C8-AB13-31034D7DE7DB}" type="presOf" srcId="{9C6A3ADA-8A24-4237-8C18-FD4E5B0B0859}" destId="{8077FE8B-FB10-4BFD-BA89-08CA2463561F}" srcOrd="0" destOrd="0" presId="urn:microsoft.com/office/officeart/2005/8/layout/hierarchy2"/>
    <dgm:cxn modelId="{72B2477A-912B-46D4-A2E8-0E479E2ABCAC}" type="presOf" srcId="{F33BFD19-508C-4A72-BE15-FFB739E08FD6}" destId="{373819A8-849D-41D5-A6DF-2275F6C329BA}" srcOrd="1" destOrd="0" presId="urn:microsoft.com/office/officeart/2005/8/layout/hierarchy2"/>
    <dgm:cxn modelId="{5276CDD3-4B69-4047-878E-8A991D368DB3}" type="presOf" srcId="{D51590C3-AD8B-4394-84F4-5ECD35C78218}" destId="{CD006564-2155-4876-A5A7-C727186F1788}" srcOrd="0" destOrd="0" presId="urn:microsoft.com/office/officeart/2005/8/layout/hierarchy2"/>
    <dgm:cxn modelId="{936045CA-F49D-4F8B-B06A-7A40F6B98052}" type="presParOf" srcId="{2E4B6750-6541-47ED-8226-ACAD34D2E382}" destId="{FDF9AB09-36A5-487F-BC56-76ED8C4028B4}" srcOrd="0" destOrd="0" presId="urn:microsoft.com/office/officeart/2005/8/layout/hierarchy2"/>
    <dgm:cxn modelId="{A032B57D-16AF-4BDF-8BEE-979328FFDB5F}" type="presParOf" srcId="{FDF9AB09-36A5-487F-BC56-76ED8C4028B4}" destId="{0BC53911-7EBA-460F-8342-36363C21AC59}" srcOrd="0" destOrd="0" presId="urn:microsoft.com/office/officeart/2005/8/layout/hierarchy2"/>
    <dgm:cxn modelId="{BE08C155-9670-4CE8-8C75-5EFD5D27306D}" type="presParOf" srcId="{FDF9AB09-36A5-487F-BC56-76ED8C4028B4}" destId="{DDAF6D7F-7163-4276-8CDE-CCFB49A0924D}" srcOrd="1" destOrd="0" presId="urn:microsoft.com/office/officeart/2005/8/layout/hierarchy2"/>
    <dgm:cxn modelId="{BEBC86B9-A731-442E-85AD-6E8DEDFEC45B}" type="presParOf" srcId="{DDAF6D7F-7163-4276-8CDE-CCFB49A0924D}" destId="{D7EF52D5-A093-4B08-8ECC-E686D3492FEA}" srcOrd="0" destOrd="0" presId="urn:microsoft.com/office/officeart/2005/8/layout/hierarchy2"/>
    <dgm:cxn modelId="{6639B3C0-84AA-4206-B12D-BFD63409B6F2}" type="presParOf" srcId="{D7EF52D5-A093-4B08-8ECC-E686D3492FEA}" destId="{373819A8-849D-41D5-A6DF-2275F6C329BA}" srcOrd="0" destOrd="0" presId="urn:microsoft.com/office/officeart/2005/8/layout/hierarchy2"/>
    <dgm:cxn modelId="{75A650BB-01C6-41C4-AED5-E7B8B87EFAFF}" type="presParOf" srcId="{DDAF6D7F-7163-4276-8CDE-CCFB49A0924D}" destId="{070B5DFB-FF5F-48A0-83F3-0721EFF4E6F4}" srcOrd="1" destOrd="0" presId="urn:microsoft.com/office/officeart/2005/8/layout/hierarchy2"/>
    <dgm:cxn modelId="{5855D9B0-9EBF-44D9-B7F2-25F42992BA96}" type="presParOf" srcId="{070B5DFB-FF5F-48A0-83F3-0721EFF4E6F4}" destId="{CD006564-2155-4876-A5A7-C727186F1788}" srcOrd="0" destOrd="0" presId="urn:microsoft.com/office/officeart/2005/8/layout/hierarchy2"/>
    <dgm:cxn modelId="{E40B04C3-C6DE-48B1-A531-C239C7AED046}" type="presParOf" srcId="{070B5DFB-FF5F-48A0-83F3-0721EFF4E6F4}" destId="{F0F76D49-779B-4C52-827F-A17BE6801E39}" srcOrd="1" destOrd="0" presId="urn:microsoft.com/office/officeart/2005/8/layout/hierarchy2"/>
    <dgm:cxn modelId="{045C25E8-E4E2-4DB3-93DA-113C157C6E3D}" type="presParOf" srcId="{DDAF6D7F-7163-4276-8CDE-CCFB49A0924D}" destId="{8077FE8B-FB10-4BFD-BA89-08CA2463561F}" srcOrd="2" destOrd="0" presId="urn:microsoft.com/office/officeart/2005/8/layout/hierarchy2"/>
    <dgm:cxn modelId="{5B97A763-9A7B-42F7-A654-19E46ECD15D4}" type="presParOf" srcId="{8077FE8B-FB10-4BFD-BA89-08CA2463561F}" destId="{06988F64-7F3E-4455-9BA0-48A3A6CC918F}" srcOrd="0" destOrd="0" presId="urn:microsoft.com/office/officeart/2005/8/layout/hierarchy2"/>
    <dgm:cxn modelId="{3E17BC93-9DD2-4732-A1CD-5AFA2C928879}" type="presParOf" srcId="{DDAF6D7F-7163-4276-8CDE-CCFB49A0924D}" destId="{0FBB29D9-D779-4962-8746-12BD79C4C858}" srcOrd="3" destOrd="0" presId="urn:microsoft.com/office/officeart/2005/8/layout/hierarchy2"/>
    <dgm:cxn modelId="{76F11B77-D207-423C-A92A-1B8550D201B1}" type="presParOf" srcId="{0FBB29D9-D779-4962-8746-12BD79C4C858}" destId="{2BE7077F-D0D2-4CAE-AA53-E99AAC5222AA}" srcOrd="0" destOrd="0" presId="urn:microsoft.com/office/officeart/2005/8/layout/hierarchy2"/>
    <dgm:cxn modelId="{604BC0CE-405C-420B-9213-04749ACAA25A}" type="presParOf" srcId="{0FBB29D9-D779-4962-8746-12BD79C4C858}" destId="{3BB45C87-EDB1-4D9A-8D77-A648616B1308}" srcOrd="1" destOrd="0" presId="urn:microsoft.com/office/officeart/2005/8/layout/hierarchy2"/>
    <dgm:cxn modelId="{BCE24DD3-327F-48E8-91A6-A1C2EE7E4D5E}" type="presParOf" srcId="{DDAF6D7F-7163-4276-8CDE-CCFB49A0924D}" destId="{5EC01096-3E6E-46AA-8193-28C5689CCD92}" srcOrd="4" destOrd="0" presId="urn:microsoft.com/office/officeart/2005/8/layout/hierarchy2"/>
    <dgm:cxn modelId="{495CA282-BFF1-439A-802B-D58AD27469FB}" type="presParOf" srcId="{5EC01096-3E6E-46AA-8193-28C5689CCD92}" destId="{BCB26AE5-77D9-475E-93FC-3DD9FDA01FF6}" srcOrd="0" destOrd="0" presId="urn:microsoft.com/office/officeart/2005/8/layout/hierarchy2"/>
    <dgm:cxn modelId="{04868E9A-ECFC-44FD-A5C6-ED268E040576}" type="presParOf" srcId="{DDAF6D7F-7163-4276-8CDE-CCFB49A0924D}" destId="{5D1BA5A6-7454-4FD7-97E7-1D6D7183E9BB}" srcOrd="5" destOrd="0" presId="urn:microsoft.com/office/officeart/2005/8/layout/hierarchy2"/>
    <dgm:cxn modelId="{B00A4ABC-F8E7-418A-A005-7613BF6ACB63}" type="presParOf" srcId="{5D1BA5A6-7454-4FD7-97E7-1D6D7183E9BB}" destId="{56387530-C4F5-418E-BD43-484D9715D81A}" srcOrd="0" destOrd="0" presId="urn:microsoft.com/office/officeart/2005/8/layout/hierarchy2"/>
    <dgm:cxn modelId="{4C6E00AD-04C6-41F0-B97A-0674D885E045}" type="presParOf" srcId="{5D1BA5A6-7454-4FD7-97E7-1D6D7183E9BB}" destId="{77E3D01F-7E25-4C4D-8859-D40AC950F635}" srcOrd="1" destOrd="0" presId="urn:microsoft.com/office/officeart/2005/8/layout/hierarchy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се јасно изражава усмено и писмено?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Уме ли да уочи оно што је битно у градиву?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се сналази са бројевима?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DD8AF541-3B9A-4C08-8028-99B66C2E8C18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Разуме ли брзо и лако чак и сложеније текстове?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F8BC09F-8145-4811-B409-35E79E8BC91A}" type="parTrans" cxnId="{69049BD6-5E3A-485F-8C26-FAA3EA34122F}">
      <dgm:prSet/>
      <dgm:spPr/>
      <dgm:t>
        <a:bodyPr/>
        <a:lstStyle/>
        <a:p>
          <a:endParaRPr lang="sr-Latn-CS"/>
        </a:p>
      </dgm:t>
    </dgm:pt>
    <dgm:pt modelId="{41B9B55B-2223-46D7-80B8-6D5850A4B204}" type="sibTrans" cxnId="{69049BD6-5E3A-485F-8C26-FAA3EA34122F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4" custScaleX="131212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4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1EA52129-748F-4FEA-9B42-E864EB914A15}" type="pres">
      <dgm:prSet presAssocID="{DD8AF541-3B9A-4C08-8028-99B66C2E8C18}" presName="parentLin" presStyleCnt="0"/>
      <dgm:spPr/>
    </dgm:pt>
    <dgm:pt modelId="{707EEB06-D3A4-402C-B0A6-21B3D4670228}" type="pres">
      <dgm:prSet presAssocID="{DD8AF541-3B9A-4C08-8028-99B66C2E8C18}" presName="parentLeftMargin" presStyleLbl="node1" presStyleIdx="0" presStyleCnt="4" custScaleX="131212"/>
      <dgm:spPr/>
      <dgm:t>
        <a:bodyPr/>
        <a:lstStyle/>
        <a:p>
          <a:endParaRPr lang="en-US"/>
        </a:p>
      </dgm:t>
    </dgm:pt>
    <dgm:pt modelId="{3CD0D79A-47AD-4FC1-B4D4-7D9D5D00939D}" type="pres">
      <dgm:prSet presAssocID="{DD8AF541-3B9A-4C08-8028-99B66C2E8C18}" presName="parentText" presStyleLbl="node1" presStyleIdx="1" presStyleCnt="4" custScaleX="144422" custLinFactNeighborX="-42864" custLinFactNeighborY="539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8EBFAB10-69D0-41C4-9D1C-8ADBE9B58FD9}" type="pres">
      <dgm:prSet presAssocID="{DD8AF541-3B9A-4C08-8028-99B66C2E8C18}" presName="negativeSpace" presStyleCnt="0"/>
      <dgm:spPr/>
    </dgm:pt>
    <dgm:pt modelId="{B998E442-4C22-4949-B8CE-51C42002F6CD}" type="pres">
      <dgm:prSet presAssocID="{DD8AF541-3B9A-4C08-8028-99B66C2E8C18}" presName="childText" presStyleLbl="conFgAcc1" presStyleIdx="1" presStyleCnt="4">
        <dgm:presLayoutVars>
          <dgm:bulletEnabled val="1"/>
        </dgm:presLayoutVars>
      </dgm:prSet>
      <dgm:spPr/>
    </dgm:pt>
    <dgm:pt modelId="{71AE6747-47FB-4687-A0F5-8D94F67C3810}" type="pres">
      <dgm:prSet presAssocID="{41B9B55B-2223-46D7-80B8-6D5850A4B204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2" presStyleCnt="4" custScaleX="14081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2" presStyleCnt="4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3" presStyleCnt="4" custScaleX="133614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7769CAAC-DE38-455E-B704-0B2EC4F299DA}" type="presOf" srcId="{C88DC1C4-EA88-4837-AA70-BEDA1ABA0C9C}" destId="{87C73AD0-8207-4EA3-A6E0-07CF59BB8256}" srcOrd="1" destOrd="0" presId="urn:microsoft.com/office/officeart/2005/8/layout/list1"/>
    <dgm:cxn modelId="{4AFDDD82-3208-42A2-9441-159492301B07}" type="presOf" srcId="{DD8AF541-3B9A-4C08-8028-99B66C2E8C18}" destId="{3CD0D79A-47AD-4FC1-B4D4-7D9D5D00939D}" srcOrd="1" destOrd="0" presId="urn:microsoft.com/office/officeart/2005/8/layout/list1"/>
    <dgm:cxn modelId="{784FF99C-16F2-4A88-B5D3-0884C6A1A927}" type="presOf" srcId="{C88DC1C4-EA88-4837-AA70-BEDA1ABA0C9C}" destId="{B6A63076-F6F7-4450-979F-2845CC1EAD89}" srcOrd="0" destOrd="0" presId="urn:microsoft.com/office/officeart/2005/8/layout/list1"/>
    <dgm:cxn modelId="{38EA1E5A-3571-48F6-B011-0590219FCEA8}" type="presOf" srcId="{072A2F2B-E43F-49AA-81FF-44B7DA85BBA4}" destId="{9A7DC19B-BC6F-4EAD-95B3-0EF5CE9C2319}" srcOrd="0" destOrd="0" presId="urn:microsoft.com/office/officeart/2005/8/layout/list1"/>
    <dgm:cxn modelId="{761EF24E-5858-4CB6-A73C-30622E63F0B3}" type="presOf" srcId="{CB2FBF53-39EA-4B01-9C7D-E2B60EE6E782}" destId="{DE4DEC5F-FD3D-484D-8F55-767F0F7F12E9}" srcOrd="1" destOrd="0" presId="urn:microsoft.com/office/officeart/2005/8/layout/list1"/>
    <dgm:cxn modelId="{23877C2B-199B-4BFC-9BFC-29F09FF8443C}" type="presOf" srcId="{CB2FBF53-39EA-4B01-9C7D-E2B60EE6E782}" destId="{4B90DE9B-11B7-46D0-91F5-148EEA1D415E}" srcOrd="0" destOrd="0" presId="urn:microsoft.com/office/officeart/2005/8/layout/list1"/>
    <dgm:cxn modelId="{2C387EC4-E285-4BA7-A7B6-2B79F3D7DC20}" type="presOf" srcId="{A494AFBA-F401-4FDF-9AAB-5F0B35B51770}" destId="{86EE980A-188A-4586-9E3C-CE8BAC862FCF}" srcOrd="0" destOrd="0" presId="urn:microsoft.com/office/officeart/2005/8/layout/list1"/>
    <dgm:cxn modelId="{D1822D22-E05C-4133-8B89-60EA2996FC2C}" srcId="{072A2F2B-E43F-49AA-81FF-44B7DA85BBA4}" destId="{A494AFBA-F401-4FDF-9AAB-5F0B35B51770}" srcOrd="3" destOrd="0" parTransId="{9829C082-EE0B-4925-BAD1-1647DBF5DC8E}" sibTransId="{45288B87-7251-4DCA-8863-DE31B691F888}"/>
    <dgm:cxn modelId="{0AE55653-D1ED-43B5-A6CF-0C70E6D4D0AF}" type="presOf" srcId="{A494AFBA-F401-4FDF-9AAB-5F0B35B51770}" destId="{F06B3874-37B1-40EE-8174-7587FCC51CA9}" srcOrd="1" destOrd="0" presId="urn:microsoft.com/office/officeart/2005/8/layout/list1"/>
    <dgm:cxn modelId="{DF79BB49-9780-4CE7-828A-A8C1289428C1}" srcId="{072A2F2B-E43F-49AA-81FF-44B7DA85BBA4}" destId="{CB2FBF53-39EA-4B01-9C7D-E2B60EE6E782}" srcOrd="2" destOrd="0" parTransId="{BE1F8437-046B-45E5-B653-D1863BAC9E05}" sibTransId="{6AA2A46E-E221-4560-BB99-7EAE613A7A14}"/>
    <dgm:cxn modelId="{69049BD6-5E3A-485F-8C26-FAA3EA34122F}" srcId="{072A2F2B-E43F-49AA-81FF-44B7DA85BBA4}" destId="{DD8AF541-3B9A-4C08-8028-99B66C2E8C18}" srcOrd="1" destOrd="0" parTransId="{7F8BC09F-8145-4811-B409-35E79E8BC91A}" sibTransId="{41B9B55B-2223-46D7-80B8-6D5850A4B204}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1BE2B40A-1F33-492A-8917-3B5A3CDDB865}" type="presOf" srcId="{DD8AF541-3B9A-4C08-8028-99B66C2E8C18}" destId="{707EEB06-D3A4-402C-B0A6-21B3D4670228}" srcOrd="0" destOrd="0" presId="urn:microsoft.com/office/officeart/2005/8/layout/list1"/>
    <dgm:cxn modelId="{D166BCBA-6B06-4A7B-A5CD-1039F9AE0BEA}" type="presParOf" srcId="{9A7DC19B-BC6F-4EAD-95B3-0EF5CE9C2319}" destId="{881C89C4-B2AA-4D34-9625-6C056880D733}" srcOrd="0" destOrd="0" presId="urn:microsoft.com/office/officeart/2005/8/layout/list1"/>
    <dgm:cxn modelId="{FC927B00-F655-45B9-A3EC-9F58AFEB807F}" type="presParOf" srcId="{881C89C4-B2AA-4D34-9625-6C056880D733}" destId="{B6A63076-F6F7-4450-979F-2845CC1EAD89}" srcOrd="0" destOrd="0" presId="urn:microsoft.com/office/officeart/2005/8/layout/list1"/>
    <dgm:cxn modelId="{6FBDFCBD-1382-4D90-B5B3-80FE78E255BB}" type="presParOf" srcId="{881C89C4-B2AA-4D34-9625-6C056880D733}" destId="{87C73AD0-8207-4EA3-A6E0-07CF59BB8256}" srcOrd="1" destOrd="0" presId="urn:microsoft.com/office/officeart/2005/8/layout/list1"/>
    <dgm:cxn modelId="{F963E2F3-3E40-49FF-8969-AC298E1F5ACF}" type="presParOf" srcId="{9A7DC19B-BC6F-4EAD-95B3-0EF5CE9C2319}" destId="{0C37DEC8-FDFE-44CE-A388-0C5BD856320D}" srcOrd="1" destOrd="0" presId="urn:microsoft.com/office/officeart/2005/8/layout/list1"/>
    <dgm:cxn modelId="{662E40BE-648F-49C3-83D5-51CCD7ABBBC8}" type="presParOf" srcId="{9A7DC19B-BC6F-4EAD-95B3-0EF5CE9C2319}" destId="{F264851B-D8E1-4F5D-97C5-94EEEFE71A49}" srcOrd="2" destOrd="0" presId="urn:microsoft.com/office/officeart/2005/8/layout/list1"/>
    <dgm:cxn modelId="{F443BE48-5665-4504-B591-6503D5CA9BF9}" type="presParOf" srcId="{9A7DC19B-BC6F-4EAD-95B3-0EF5CE9C2319}" destId="{F178E0A3-0EDA-476E-A79F-988C09247AD4}" srcOrd="3" destOrd="0" presId="urn:microsoft.com/office/officeart/2005/8/layout/list1"/>
    <dgm:cxn modelId="{7ECEEB23-F4F7-4BB9-8E4E-CF9449CDACF0}" type="presParOf" srcId="{9A7DC19B-BC6F-4EAD-95B3-0EF5CE9C2319}" destId="{1EA52129-748F-4FEA-9B42-E864EB914A15}" srcOrd="4" destOrd="0" presId="urn:microsoft.com/office/officeart/2005/8/layout/list1"/>
    <dgm:cxn modelId="{4FEF5081-0EBB-4534-842F-0B6BEC97B26C}" type="presParOf" srcId="{1EA52129-748F-4FEA-9B42-E864EB914A15}" destId="{707EEB06-D3A4-402C-B0A6-21B3D4670228}" srcOrd="0" destOrd="0" presId="urn:microsoft.com/office/officeart/2005/8/layout/list1"/>
    <dgm:cxn modelId="{FD380A8B-294A-4B73-9278-37536D10A70E}" type="presParOf" srcId="{1EA52129-748F-4FEA-9B42-E864EB914A15}" destId="{3CD0D79A-47AD-4FC1-B4D4-7D9D5D00939D}" srcOrd="1" destOrd="0" presId="urn:microsoft.com/office/officeart/2005/8/layout/list1"/>
    <dgm:cxn modelId="{271B282C-D02D-4ECC-931F-BE0BEFF6A45D}" type="presParOf" srcId="{9A7DC19B-BC6F-4EAD-95B3-0EF5CE9C2319}" destId="{8EBFAB10-69D0-41C4-9D1C-8ADBE9B58FD9}" srcOrd="5" destOrd="0" presId="urn:microsoft.com/office/officeart/2005/8/layout/list1"/>
    <dgm:cxn modelId="{18B0E852-FD66-457A-A9C4-2C46D774920F}" type="presParOf" srcId="{9A7DC19B-BC6F-4EAD-95B3-0EF5CE9C2319}" destId="{B998E442-4C22-4949-B8CE-51C42002F6CD}" srcOrd="6" destOrd="0" presId="urn:microsoft.com/office/officeart/2005/8/layout/list1"/>
    <dgm:cxn modelId="{63E4D5FA-EDA7-4F83-902B-BCD519B5BB0F}" type="presParOf" srcId="{9A7DC19B-BC6F-4EAD-95B3-0EF5CE9C2319}" destId="{71AE6747-47FB-4687-A0F5-8D94F67C3810}" srcOrd="7" destOrd="0" presId="urn:microsoft.com/office/officeart/2005/8/layout/list1"/>
    <dgm:cxn modelId="{E7207C52-B333-4E09-AEEC-4B32137F93E3}" type="presParOf" srcId="{9A7DC19B-BC6F-4EAD-95B3-0EF5CE9C2319}" destId="{EA306037-13BC-48E0-8D8C-58F0D991E439}" srcOrd="8" destOrd="0" presId="urn:microsoft.com/office/officeart/2005/8/layout/list1"/>
    <dgm:cxn modelId="{952FE937-6FFA-4201-8C54-F23EF393D3EC}" type="presParOf" srcId="{EA306037-13BC-48E0-8D8C-58F0D991E439}" destId="{4B90DE9B-11B7-46D0-91F5-148EEA1D415E}" srcOrd="0" destOrd="0" presId="urn:microsoft.com/office/officeart/2005/8/layout/list1"/>
    <dgm:cxn modelId="{088B8BBB-61BB-464D-95ED-08BBED0BD244}" type="presParOf" srcId="{EA306037-13BC-48E0-8D8C-58F0D991E439}" destId="{DE4DEC5F-FD3D-484D-8F55-767F0F7F12E9}" srcOrd="1" destOrd="0" presId="urn:microsoft.com/office/officeart/2005/8/layout/list1"/>
    <dgm:cxn modelId="{82AECD00-9249-4DD5-B12C-983E6887F6C3}" type="presParOf" srcId="{9A7DC19B-BC6F-4EAD-95B3-0EF5CE9C2319}" destId="{2EFF7135-6CA3-49EB-81FC-BD95CB8BEB3F}" srcOrd="9" destOrd="0" presId="urn:microsoft.com/office/officeart/2005/8/layout/list1"/>
    <dgm:cxn modelId="{0609455B-BB19-463E-8BA2-A839B73CDB72}" type="presParOf" srcId="{9A7DC19B-BC6F-4EAD-95B3-0EF5CE9C2319}" destId="{E685797B-96F1-4FF5-8123-408092BD8682}" srcOrd="10" destOrd="0" presId="urn:microsoft.com/office/officeart/2005/8/layout/list1"/>
    <dgm:cxn modelId="{BE6C6ADA-86E1-43E9-9F67-83A199890C1D}" type="presParOf" srcId="{9A7DC19B-BC6F-4EAD-95B3-0EF5CE9C2319}" destId="{E7E24EAF-9D75-4699-BDF2-A79C7FC3FF66}" srcOrd="11" destOrd="0" presId="urn:microsoft.com/office/officeart/2005/8/layout/list1"/>
    <dgm:cxn modelId="{4EA2DEB8-6E3D-4A14-A25B-4B5AE59E8685}" type="presParOf" srcId="{9A7DC19B-BC6F-4EAD-95B3-0EF5CE9C2319}" destId="{BD17B07A-BD26-41CA-82AA-E1B979A2850F}" srcOrd="12" destOrd="0" presId="urn:microsoft.com/office/officeart/2005/8/layout/list1"/>
    <dgm:cxn modelId="{7BCE42E9-B1A5-41AE-91EE-D814394262B6}" type="presParOf" srcId="{BD17B07A-BD26-41CA-82AA-E1B979A2850F}" destId="{86EE980A-188A-4586-9E3C-CE8BAC862FCF}" srcOrd="0" destOrd="0" presId="urn:microsoft.com/office/officeart/2005/8/layout/list1"/>
    <dgm:cxn modelId="{FBF0CCCD-AB96-4E68-BFF0-121E40CDCA42}" type="presParOf" srcId="{BD17B07A-BD26-41CA-82AA-E1B979A2850F}" destId="{F06B3874-37B1-40EE-8174-7587FCC51CA9}" srcOrd="1" destOrd="0" presId="urn:microsoft.com/office/officeart/2005/8/layout/list1"/>
    <dgm:cxn modelId="{33E88DC3-4516-4CB9-9649-075953075532}" type="presParOf" srcId="{9A7DC19B-BC6F-4EAD-95B3-0EF5CE9C2319}" destId="{4F97AA14-34C6-40AD-ABC1-1CEAF7366E91}" srcOrd="13" destOrd="0" presId="urn:microsoft.com/office/officeart/2005/8/layout/list1"/>
    <dgm:cxn modelId="{B03F7470-BC00-484F-8FB5-A443D575D964}" type="presParOf" srcId="{9A7DC19B-BC6F-4EAD-95B3-0EF5CE9C2319}" destId="{37688C9E-C894-4679-940F-100F61D72CE9}" srcOrd="14" destOrd="0" presId="urn:microsoft.com/office/officeart/2005/8/layout/list1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72A2F2B-E43F-49AA-81FF-44B7DA85BBA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C88DC1C4-EA88-4837-AA70-BEDA1ABA0C9C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Уме ли да уочи односе међу величинама у математици, физици, хемији...?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318C1565-F7B4-4817-8228-DA578DEA92D5}" type="parTrans" cxnId="{40B7714F-DDE6-4D87-831F-1C71785AE4B8}">
      <dgm:prSet/>
      <dgm:spPr/>
      <dgm:t>
        <a:bodyPr/>
        <a:lstStyle/>
        <a:p>
          <a:endParaRPr lang="sr-Latn-CS"/>
        </a:p>
      </dgm:t>
    </dgm:pt>
    <dgm:pt modelId="{5E4D2EF9-D284-4E5E-A946-2BDE58ED69A9}" type="sibTrans" cxnId="{40B7714F-DDE6-4D87-831F-1C71785AE4B8}">
      <dgm:prSet/>
      <dgm:spPr/>
      <dgm:t>
        <a:bodyPr/>
        <a:lstStyle/>
        <a:p>
          <a:endParaRPr lang="sr-Latn-CS"/>
        </a:p>
      </dgm:t>
    </dgm:pt>
    <dgm:pt modelId="{CB2FBF53-39EA-4B01-9C7D-E2B60EE6E782}">
      <dgm:prSet phldrT="[Text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воли да завирује у унутрашњост разних апарата? Да ли разуме како они функционишу?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BE1F8437-046B-45E5-B653-D1863BAC9E05}" type="parTrans" cxnId="{DF79BB49-9780-4CE7-828A-A8C1289428C1}">
      <dgm:prSet/>
      <dgm:spPr/>
      <dgm:t>
        <a:bodyPr/>
        <a:lstStyle/>
        <a:p>
          <a:endParaRPr lang="sr-Latn-CS"/>
        </a:p>
      </dgm:t>
    </dgm:pt>
    <dgm:pt modelId="{6AA2A46E-E221-4560-BB99-7EAE613A7A14}" type="sibTrans" cxnId="{DF79BB49-9780-4CE7-828A-A8C1289428C1}">
      <dgm:prSet/>
      <dgm:spPr/>
      <dgm:t>
        <a:bodyPr/>
        <a:lstStyle/>
        <a:p>
          <a:endParaRPr lang="sr-Latn-CS"/>
        </a:p>
      </dgm:t>
    </dgm:pt>
    <dgm:pt modelId="{A494AFBA-F401-4FDF-9AAB-5F0B35B51770}">
      <dgm:prSet phldrT="[Text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Да ли вешто рукује алатима?</a:t>
          </a:r>
          <a:endParaRPr lang="sr-Latn-CS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9829C082-EE0B-4925-BAD1-1647DBF5DC8E}" type="parTrans" cxnId="{D1822D22-E05C-4133-8B89-60EA2996FC2C}">
      <dgm:prSet/>
      <dgm:spPr/>
      <dgm:t>
        <a:bodyPr/>
        <a:lstStyle/>
        <a:p>
          <a:endParaRPr lang="sr-Latn-CS"/>
        </a:p>
      </dgm:t>
    </dgm:pt>
    <dgm:pt modelId="{45288B87-7251-4DCA-8863-DE31B691F888}" type="sibTrans" cxnId="{D1822D22-E05C-4133-8B89-60EA2996FC2C}">
      <dgm:prSet/>
      <dgm:spPr/>
      <dgm:t>
        <a:bodyPr/>
        <a:lstStyle/>
        <a:p>
          <a:endParaRPr lang="sr-Latn-CS"/>
        </a:p>
      </dgm:t>
    </dgm:pt>
    <dgm:pt modelId="{DD8AF541-3B9A-4C08-8028-99B66C2E8C18}">
      <dgm:prSet phldrT="[Text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2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Може ли лако да замисли и разуме одосе у простору (нпр. да се брзо снађе у непознатом граду помоћу мапе...)?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F8BC09F-8145-4811-B409-35E79E8BC91A}" type="parTrans" cxnId="{69049BD6-5E3A-485F-8C26-FAA3EA34122F}">
      <dgm:prSet/>
      <dgm:spPr/>
      <dgm:t>
        <a:bodyPr/>
        <a:lstStyle/>
        <a:p>
          <a:endParaRPr lang="sr-Latn-CS"/>
        </a:p>
      </dgm:t>
    </dgm:pt>
    <dgm:pt modelId="{41B9B55B-2223-46D7-80B8-6D5850A4B204}" type="sibTrans" cxnId="{69049BD6-5E3A-485F-8C26-FAA3EA34122F}">
      <dgm:prSet/>
      <dgm:spPr/>
      <dgm:t>
        <a:bodyPr/>
        <a:lstStyle/>
        <a:p>
          <a:endParaRPr lang="sr-Latn-CS"/>
        </a:p>
      </dgm:t>
    </dgm:pt>
    <dgm:pt modelId="{79FB7333-779C-4B6E-B2ED-F6B357B8400F}">
      <dgm:prSet phldrT="[Text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1800"/>
            </a:lnSpc>
            <a:spcAft>
              <a:spcPts val="0"/>
            </a:spcAft>
          </a:pPr>
          <a:r>
            <a:rPr lang="sr-Cyrl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Изводи ли лако ритмичке покрете и вежбе? </a:t>
          </a:r>
        </a:p>
        <a:p>
          <a:pPr>
            <a:lnSpc>
              <a:spcPts val="1800"/>
            </a:lnSpc>
            <a:spcAft>
              <a:spcPts val="0"/>
            </a:spcAft>
          </a:pPr>
          <a:r>
            <a:rPr lang="sr-Cyrl-C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Има ли смисла за прављење предмета од различитих материјала(картон, текстил, дрво...)</a:t>
          </a:r>
          <a:endParaRPr lang="sr-Latn-CS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ACAA494E-AB8D-4BEE-BF46-88E441065461}" type="parTrans" cxnId="{F1A3DFCB-B6FD-487E-B73E-E8AE661817D1}">
      <dgm:prSet/>
      <dgm:spPr/>
      <dgm:t>
        <a:bodyPr/>
        <a:lstStyle/>
        <a:p>
          <a:endParaRPr lang="sr-Latn-CS"/>
        </a:p>
      </dgm:t>
    </dgm:pt>
    <dgm:pt modelId="{01A835FE-39FB-46D0-9B04-AC00C19F3F7F}" type="sibTrans" cxnId="{F1A3DFCB-B6FD-487E-B73E-E8AE661817D1}">
      <dgm:prSet/>
      <dgm:spPr/>
      <dgm:t>
        <a:bodyPr/>
        <a:lstStyle/>
        <a:p>
          <a:endParaRPr lang="sr-Latn-CS"/>
        </a:p>
      </dgm:t>
    </dgm:pt>
    <dgm:pt modelId="{7608F75C-9971-4626-88E6-69EB75781817}">
      <dgm:prSet phldrT="[Text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lnSpc>
              <a:spcPts val="2000"/>
            </a:lnSpc>
            <a:spcAft>
              <a:spcPts val="0"/>
            </a:spcAft>
          </a:pPr>
          <a:r>
            <a:rPr lang="sr-Cyrl-C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Уме ли да препозна осећања и жеље других људи? Да ли схвата разлоге људских поступака и односе  међу људима?</a:t>
          </a:r>
          <a:endParaRPr lang="sr-Latn-CS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70F6F957-268E-4289-A094-AC4BDE6C8BFC}" type="parTrans" cxnId="{7E9D12C2-53EF-4D59-9852-8073E485FD7F}">
      <dgm:prSet/>
      <dgm:spPr/>
      <dgm:t>
        <a:bodyPr/>
        <a:lstStyle/>
        <a:p>
          <a:endParaRPr lang="sr-Latn-CS"/>
        </a:p>
      </dgm:t>
    </dgm:pt>
    <dgm:pt modelId="{B1C41FF9-47DE-411F-8B66-8DD46C4ED95A}" type="sibTrans" cxnId="{7E9D12C2-53EF-4D59-9852-8073E485FD7F}">
      <dgm:prSet/>
      <dgm:spPr/>
      <dgm:t>
        <a:bodyPr/>
        <a:lstStyle/>
        <a:p>
          <a:endParaRPr lang="sr-Latn-CS"/>
        </a:p>
      </dgm:t>
    </dgm:pt>
    <dgm:pt modelId="{9A7DC19B-BC6F-4EAD-95B3-0EF5CE9C2319}" type="pres">
      <dgm:prSet presAssocID="{072A2F2B-E43F-49AA-81FF-44B7DA85BBA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C89C4-B2AA-4D34-9625-6C056880D733}" type="pres">
      <dgm:prSet presAssocID="{C88DC1C4-EA88-4837-AA70-BEDA1ABA0C9C}" presName="parentLin" presStyleCnt="0"/>
      <dgm:spPr/>
    </dgm:pt>
    <dgm:pt modelId="{B6A63076-F6F7-4450-979F-2845CC1EAD89}" type="pres">
      <dgm:prSet presAssocID="{C88DC1C4-EA88-4837-AA70-BEDA1ABA0C9C}" presName="parentLeftMargin" presStyleLbl="node1" presStyleIdx="0" presStyleCnt="6"/>
      <dgm:spPr/>
      <dgm:t>
        <a:bodyPr/>
        <a:lstStyle/>
        <a:p>
          <a:endParaRPr lang="en-US"/>
        </a:p>
      </dgm:t>
    </dgm:pt>
    <dgm:pt modelId="{87C73AD0-8207-4EA3-A6E0-07CF59BB8256}" type="pres">
      <dgm:prSet presAssocID="{C88DC1C4-EA88-4837-AA70-BEDA1ABA0C9C}" presName="parentText" presStyleLbl="node1" presStyleIdx="0" presStyleCnt="6" custScaleX="131212" custScaleY="135377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0C37DEC8-FDFE-44CE-A388-0C5BD856320D}" type="pres">
      <dgm:prSet presAssocID="{C88DC1C4-EA88-4837-AA70-BEDA1ABA0C9C}" presName="negativeSpace" presStyleCnt="0"/>
      <dgm:spPr/>
    </dgm:pt>
    <dgm:pt modelId="{F264851B-D8E1-4F5D-97C5-94EEEFE71A49}" type="pres">
      <dgm:prSet presAssocID="{C88DC1C4-EA88-4837-AA70-BEDA1ABA0C9C}" presName="childText" presStyleLbl="conFgAcc1" presStyleIdx="0" presStyleCnt="6">
        <dgm:presLayoutVars>
          <dgm:bulletEnabled val="1"/>
        </dgm:presLayoutVars>
      </dgm:prSet>
      <dgm:spPr/>
    </dgm:pt>
    <dgm:pt modelId="{F178E0A3-0EDA-476E-A79F-988C09247AD4}" type="pres">
      <dgm:prSet presAssocID="{5E4D2EF9-D284-4E5E-A946-2BDE58ED69A9}" presName="spaceBetweenRectangles" presStyleCnt="0"/>
      <dgm:spPr/>
    </dgm:pt>
    <dgm:pt modelId="{1EA52129-748F-4FEA-9B42-E864EB914A15}" type="pres">
      <dgm:prSet presAssocID="{DD8AF541-3B9A-4C08-8028-99B66C2E8C18}" presName="parentLin" presStyleCnt="0"/>
      <dgm:spPr/>
    </dgm:pt>
    <dgm:pt modelId="{707EEB06-D3A4-402C-B0A6-21B3D4670228}" type="pres">
      <dgm:prSet presAssocID="{DD8AF541-3B9A-4C08-8028-99B66C2E8C18}" presName="parentLeftMargin" presStyleLbl="node1" presStyleIdx="0" presStyleCnt="6" custScaleX="131212"/>
      <dgm:spPr/>
      <dgm:t>
        <a:bodyPr/>
        <a:lstStyle/>
        <a:p>
          <a:endParaRPr lang="en-US"/>
        </a:p>
      </dgm:t>
    </dgm:pt>
    <dgm:pt modelId="{3CD0D79A-47AD-4FC1-B4D4-7D9D5D00939D}" type="pres">
      <dgm:prSet presAssocID="{DD8AF541-3B9A-4C08-8028-99B66C2E8C18}" presName="parentText" presStyleLbl="node1" presStyleIdx="1" presStyleCnt="6" custScaleX="144422" custScaleY="157600" custLinFactNeighborX="-42864" custLinFactNeighborY="539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8EBFAB10-69D0-41C4-9D1C-8ADBE9B58FD9}" type="pres">
      <dgm:prSet presAssocID="{DD8AF541-3B9A-4C08-8028-99B66C2E8C18}" presName="negativeSpace" presStyleCnt="0"/>
      <dgm:spPr/>
    </dgm:pt>
    <dgm:pt modelId="{B998E442-4C22-4949-B8CE-51C42002F6CD}" type="pres">
      <dgm:prSet presAssocID="{DD8AF541-3B9A-4C08-8028-99B66C2E8C18}" presName="childText" presStyleLbl="conFgAcc1" presStyleIdx="1" presStyleCnt="6">
        <dgm:presLayoutVars>
          <dgm:bulletEnabled val="1"/>
        </dgm:presLayoutVars>
      </dgm:prSet>
      <dgm:spPr/>
    </dgm:pt>
    <dgm:pt modelId="{71AE6747-47FB-4687-A0F5-8D94F67C3810}" type="pres">
      <dgm:prSet presAssocID="{41B9B55B-2223-46D7-80B8-6D5850A4B204}" presName="spaceBetweenRectangles" presStyleCnt="0"/>
      <dgm:spPr/>
    </dgm:pt>
    <dgm:pt modelId="{EA306037-13BC-48E0-8D8C-58F0D991E439}" type="pres">
      <dgm:prSet presAssocID="{CB2FBF53-39EA-4B01-9C7D-E2B60EE6E782}" presName="parentLin" presStyleCnt="0"/>
      <dgm:spPr/>
    </dgm:pt>
    <dgm:pt modelId="{4B90DE9B-11B7-46D0-91F5-148EEA1D415E}" type="pres">
      <dgm:prSet presAssocID="{CB2FBF53-39EA-4B01-9C7D-E2B60EE6E782}" presName="parentLeftMargin" presStyleLbl="node1" presStyleIdx="1" presStyleCnt="6"/>
      <dgm:spPr/>
      <dgm:t>
        <a:bodyPr/>
        <a:lstStyle/>
        <a:p>
          <a:endParaRPr lang="en-US"/>
        </a:p>
      </dgm:t>
    </dgm:pt>
    <dgm:pt modelId="{DE4DEC5F-FD3D-484D-8F55-767F0F7F12E9}" type="pres">
      <dgm:prSet presAssocID="{CB2FBF53-39EA-4B01-9C7D-E2B60EE6E782}" presName="parentText" presStyleLbl="node1" presStyleIdx="2" presStyleCnt="6" custScaleX="140817" custScaleY="148072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2EFF7135-6CA3-49EB-81FC-BD95CB8BEB3F}" type="pres">
      <dgm:prSet presAssocID="{CB2FBF53-39EA-4B01-9C7D-E2B60EE6E782}" presName="negativeSpace" presStyleCnt="0"/>
      <dgm:spPr/>
    </dgm:pt>
    <dgm:pt modelId="{E685797B-96F1-4FF5-8123-408092BD8682}" type="pres">
      <dgm:prSet presAssocID="{CB2FBF53-39EA-4B01-9C7D-E2B60EE6E782}" presName="childText" presStyleLbl="conFgAcc1" presStyleIdx="2" presStyleCnt="6">
        <dgm:presLayoutVars>
          <dgm:bulletEnabled val="1"/>
        </dgm:presLayoutVars>
      </dgm:prSet>
      <dgm:spPr/>
    </dgm:pt>
    <dgm:pt modelId="{E7E24EAF-9D75-4699-BDF2-A79C7FC3FF66}" type="pres">
      <dgm:prSet presAssocID="{6AA2A46E-E221-4560-BB99-7EAE613A7A14}" presName="spaceBetweenRectangles" presStyleCnt="0"/>
      <dgm:spPr/>
    </dgm:pt>
    <dgm:pt modelId="{BD17B07A-BD26-41CA-82AA-E1B979A2850F}" type="pres">
      <dgm:prSet presAssocID="{A494AFBA-F401-4FDF-9AAB-5F0B35B51770}" presName="parentLin" presStyleCnt="0"/>
      <dgm:spPr/>
    </dgm:pt>
    <dgm:pt modelId="{86EE980A-188A-4586-9E3C-CE8BAC862FCF}" type="pres">
      <dgm:prSet presAssocID="{A494AFBA-F401-4FDF-9AAB-5F0B35B51770}" presName="parentLeftMargin" presStyleLbl="node1" presStyleIdx="2" presStyleCnt="6"/>
      <dgm:spPr/>
      <dgm:t>
        <a:bodyPr/>
        <a:lstStyle/>
        <a:p>
          <a:endParaRPr lang="en-US"/>
        </a:p>
      </dgm:t>
    </dgm:pt>
    <dgm:pt modelId="{F06B3874-37B1-40EE-8174-7587FCC51CA9}" type="pres">
      <dgm:prSet presAssocID="{A494AFBA-F401-4FDF-9AAB-5F0B35B51770}" presName="parentText" presStyleLbl="node1" presStyleIdx="3" presStyleCnt="6" custScaleX="133614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4F97AA14-34C6-40AD-ABC1-1CEAF7366E91}" type="pres">
      <dgm:prSet presAssocID="{A494AFBA-F401-4FDF-9AAB-5F0B35B51770}" presName="negativeSpace" presStyleCnt="0"/>
      <dgm:spPr/>
    </dgm:pt>
    <dgm:pt modelId="{37688C9E-C894-4679-940F-100F61D72CE9}" type="pres">
      <dgm:prSet presAssocID="{A494AFBA-F401-4FDF-9AAB-5F0B35B51770}" presName="childText" presStyleLbl="conFgAcc1" presStyleIdx="3" presStyleCnt="6">
        <dgm:presLayoutVars>
          <dgm:bulletEnabled val="1"/>
        </dgm:presLayoutVars>
      </dgm:prSet>
      <dgm:spPr/>
    </dgm:pt>
    <dgm:pt modelId="{303A7776-3610-47D7-B0B1-05FAEDD11CF4}" type="pres">
      <dgm:prSet presAssocID="{45288B87-7251-4DCA-8863-DE31B691F888}" presName="spaceBetweenRectangles" presStyleCnt="0"/>
      <dgm:spPr/>
    </dgm:pt>
    <dgm:pt modelId="{B914E41B-AC39-491B-AF79-B723E577A520}" type="pres">
      <dgm:prSet presAssocID="{79FB7333-779C-4B6E-B2ED-F6B357B8400F}" presName="parentLin" presStyleCnt="0"/>
      <dgm:spPr/>
    </dgm:pt>
    <dgm:pt modelId="{1FA8BE90-02EA-45CD-B436-DE7361317345}" type="pres">
      <dgm:prSet presAssocID="{79FB7333-779C-4B6E-B2ED-F6B357B8400F}" presName="parentLeftMargin" presStyleLbl="node1" presStyleIdx="3" presStyleCnt="6" custScaleX="131212"/>
      <dgm:spPr/>
      <dgm:t>
        <a:bodyPr/>
        <a:lstStyle/>
        <a:p>
          <a:endParaRPr lang="en-US"/>
        </a:p>
      </dgm:t>
    </dgm:pt>
    <dgm:pt modelId="{934D62A5-EB88-4D82-BC86-779C5324965E}" type="pres">
      <dgm:prSet presAssocID="{79FB7333-779C-4B6E-B2ED-F6B357B8400F}" presName="parentText" presStyleLbl="node1" presStyleIdx="4" presStyleCnt="6" custScaleX="150577" custScaleY="163097" custLinFactNeighborX="-40153" custLinFactNeighborY="4373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E31515F-2ADF-4263-8911-E11A95A82A12}" type="pres">
      <dgm:prSet presAssocID="{79FB7333-779C-4B6E-B2ED-F6B357B8400F}" presName="negativeSpace" presStyleCnt="0"/>
      <dgm:spPr/>
    </dgm:pt>
    <dgm:pt modelId="{38B4504C-AC67-41F9-8EEE-06E1B4A482AE}" type="pres">
      <dgm:prSet presAssocID="{79FB7333-779C-4B6E-B2ED-F6B357B8400F}" presName="childText" presStyleLbl="conFgAcc1" presStyleIdx="4" presStyleCnt="6">
        <dgm:presLayoutVars>
          <dgm:bulletEnabled val="1"/>
        </dgm:presLayoutVars>
      </dgm:prSet>
      <dgm:spPr/>
    </dgm:pt>
    <dgm:pt modelId="{7FAA7EAB-D9C1-4809-814B-0FD19B01EA94}" type="pres">
      <dgm:prSet presAssocID="{01A835FE-39FB-46D0-9B04-AC00C19F3F7F}" presName="spaceBetweenRectangles" presStyleCnt="0"/>
      <dgm:spPr/>
    </dgm:pt>
    <dgm:pt modelId="{95B8F68C-EDCE-489C-BFEA-F2DBB7744C2A}" type="pres">
      <dgm:prSet presAssocID="{7608F75C-9971-4626-88E6-69EB75781817}" presName="parentLin" presStyleCnt="0"/>
      <dgm:spPr/>
    </dgm:pt>
    <dgm:pt modelId="{4A26DE1F-E274-416C-8635-C21C8E7C1EB6}" type="pres">
      <dgm:prSet presAssocID="{7608F75C-9971-4626-88E6-69EB75781817}" presName="parentLeftMargin" presStyleLbl="node1" presStyleIdx="4" presStyleCnt="6" custScaleX="150602" custScaleY="163097"/>
      <dgm:spPr/>
      <dgm:t>
        <a:bodyPr/>
        <a:lstStyle/>
        <a:p>
          <a:endParaRPr lang="en-US"/>
        </a:p>
      </dgm:t>
    </dgm:pt>
    <dgm:pt modelId="{496E20EA-F1AA-46FA-A8C2-96912703B9ED}" type="pres">
      <dgm:prSet presAssocID="{7608F75C-9971-4626-88E6-69EB75781817}" presName="parentText" presStyleLbl="node1" presStyleIdx="5" presStyleCnt="6" custScaleX="160528" custScaleY="204402" custLinFactNeighborX="-49366" custLinFactNeighborY="5789">
        <dgm:presLayoutVars>
          <dgm:chMax val="0"/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72C71374-F43B-4616-8D14-F1C4CED684D4}" type="pres">
      <dgm:prSet presAssocID="{7608F75C-9971-4626-88E6-69EB75781817}" presName="negativeSpace" presStyleCnt="0"/>
      <dgm:spPr/>
    </dgm:pt>
    <dgm:pt modelId="{787E3993-1E66-4B89-ACF4-73FB0F3B9102}" type="pres">
      <dgm:prSet presAssocID="{7608F75C-9971-4626-88E6-69EB75781817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974DB204-5028-4D6D-9B8F-FA4913EF7708}" type="presOf" srcId="{C88DC1C4-EA88-4837-AA70-BEDA1ABA0C9C}" destId="{87C73AD0-8207-4EA3-A6E0-07CF59BB8256}" srcOrd="1" destOrd="0" presId="urn:microsoft.com/office/officeart/2005/8/layout/list1"/>
    <dgm:cxn modelId="{F1A3DFCB-B6FD-487E-B73E-E8AE661817D1}" srcId="{072A2F2B-E43F-49AA-81FF-44B7DA85BBA4}" destId="{79FB7333-779C-4B6E-B2ED-F6B357B8400F}" srcOrd="4" destOrd="0" parTransId="{ACAA494E-AB8D-4BEE-BF46-88E441065461}" sibTransId="{01A835FE-39FB-46D0-9B04-AC00C19F3F7F}"/>
    <dgm:cxn modelId="{5DB1E84D-F59A-495E-B3ED-B2998F13427C}" type="presOf" srcId="{A494AFBA-F401-4FDF-9AAB-5F0B35B51770}" destId="{F06B3874-37B1-40EE-8174-7587FCC51CA9}" srcOrd="1" destOrd="0" presId="urn:microsoft.com/office/officeart/2005/8/layout/list1"/>
    <dgm:cxn modelId="{D1822D22-E05C-4133-8B89-60EA2996FC2C}" srcId="{072A2F2B-E43F-49AA-81FF-44B7DA85BBA4}" destId="{A494AFBA-F401-4FDF-9AAB-5F0B35B51770}" srcOrd="3" destOrd="0" parTransId="{9829C082-EE0B-4925-BAD1-1647DBF5DC8E}" sibTransId="{45288B87-7251-4DCA-8863-DE31B691F888}"/>
    <dgm:cxn modelId="{9B4B9D5A-1905-4E36-8DA5-EC984B5F397D}" type="presOf" srcId="{DD8AF541-3B9A-4C08-8028-99B66C2E8C18}" destId="{3CD0D79A-47AD-4FC1-B4D4-7D9D5D00939D}" srcOrd="1" destOrd="0" presId="urn:microsoft.com/office/officeart/2005/8/layout/list1"/>
    <dgm:cxn modelId="{61C64E32-ED63-444C-B40D-8CFFD8DB15F3}" type="presOf" srcId="{79FB7333-779C-4B6E-B2ED-F6B357B8400F}" destId="{934D62A5-EB88-4D82-BC86-779C5324965E}" srcOrd="1" destOrd="0" presId="urn:microsoft.com/office/officeart/2005/8/layout/list1"/>
    <dgm:cxn modelId="{294A755C-8DD0-4CFC-BD3C-2D8637F98B75}" type="presOf" srcId="{7608F75C-9971-4626-88E6-69EB75781817}" destId="{496E20EA-F1AA-46FA-A8C2-96912703B9ED}" srcOrd="1" destOrd="0" presId="urn:microsoft.com/office/officeart/2005/8/layout/list1"/>
    <dgm:cxn modelId="{DF79BB49-9780-4CE7-828A-A8C1289428C1}" srcId="{072A2F2B-E43F-49AA-81FF-44B7DA85BBA4}" destId="{CB2FBF53-39EA-4B01-9C7D-E2B60EE6E782}" srcOrd="2" destOrd="0" parTransId="{BE1F8437-046B-45E5-B653-D1863BAC9E05}" sibTransId="{6AA2A46E-E221-4560-BB99-7EAE613A7A14}"/>
    <dgm:cxn modelId="{40B7714F-DDE6-4D87-831F-1C71785AE4B8}" srcId="{072A2F2B-E43F-49AA-81FF-44B7DA85BBA4}" destId="{C88DC1C4-EA88-4837-AA70-BEDA1ABA0C9C}" srcOrd="0" destOrd="0" parTransId="{318C1565-F7B4-4817-8228-DA578DEA92D5}" sibTransId="{5E4D2EF9-D284-4E5E-A946-2BDE58ED69A9}"/>
    <dgm:cxn modelId="{1E3752EF-35F7-49E3-8418-BEFDD3EEE021}" type="presOf" srcId="{072A2F2B-E43F-49AA-81FF-44B7DA85BBA4}" destId="{9A7DC19B-BC6F-4EAD-95B3-0EF5CE9C2319}" srcOrd="0" destOrd="0" presId="urn:microsoft.com/office/officeart/2005/8/layout/list1"/>
    <dgm:cxn modelId="{0D422708-B599-4082-A5B8-7C97703105BF}" type="presOf" srcId="{CB2FBF53-39EA-4B01-9C7D-E2B60EE6E782}" destId="{4B90DE9B-11B7-46D0-91F5-148EEA1D415E}" srcOrd="0" destOrd="0" presId="urn:microsoft.com/office/officeart/2005/8/layout/list1"/>
    <dgm:cxn modelId="{7E9D12C2-53EF-4D59-9852-8073E485FD7F}" srcId="{072A2F2B-E43F-49AA-81FF-44B7DA85BBA4}" destId="{7608F75C-9971-4626-88E6-69EB75781817}" srcOrd="5" destOrd="0" parTransId="{70F6F957-268E-4289-A094-AC4BDE6C8BFC}" sibTransId="{B1C41FF9-47DE-411F-8B66-8DD46C4ED95A}"/>
    <dgm:cxn modelId="{69049BD6-5E3A-485F-8C26-FAA3EA34122F}" srcId="{072A2F2B-E43F-49AA-81FF-44B7DA85BBA4}" destId="{DD8AF541-3B9A-4C08-8028-99B66C2E8C18}" srcOrd="1" destOrd="0" parTransId="{7F8BC09F-8145-4811-B409-35E79E8BC91A}" sibTransId="{41B9B55B-2223-46D7-80B8-6D5850A4B204}"/>
    <dgm:cxn modelId="{3C2C0A12-B39F-463E-A86D-BF18D121F436}" type="presOf" srcId="{DD8AF541-3B9A-4C08-8028-99B66C2E8C18}" destId="{707EEB06-D3A4-402C-B0A6-21B3D4670228}" srcOrd="0" destOrd="0" presId="urn:microsoft.com/office/officeart/2005/8/layout/list1"/>
    <dgm:cxn modelId="{C482E3F0-F629-40F4-9715-D0C30A7AB960}" type="presOf" srcId="{A494AFBA-F401-4FDF-9AAB-5F0B35B51770}" destId="{86EE980A-188A-4586-9E3C-CE8BAC862FCF}" srcOrd="0" destOrd="0" presId="urn:microsoft.com/office/officeart/2005/8/layout/list1"/>
    <dgm:cxn modelId="{B12E63C7-338A-4F9E-807A-8DC93B264B48}" type="presOf" srcId="{CB2FBF53-39EA-4B01-9C7D-E2B60EE6E782}" destId="{DE4DEC5F-FD3D-484D-8F55-767F0F7F12E9}" srcOrd="1" destOrd="0" presId="urn:microsoft.com/office/officeart/2005/8/layout/list1"/>
    <dgm:cxn modelId="{429C3E3C-0026-46B4-B7B1-6E32E55251C6}" type="presOf" srcId="{79FB7333-779C-4B6E-B2ED-F6B357B8400F}" destId="{1FA8BE90-02EA-45CD-B436-DE7361317345}" srcOrd="0" destOrd="0" presId="urn:microsoft.com/office/officeart/2005/8/layout/list1"/>
    <dgm:cxn modelId="{36E289F9-FFB7-4EBE-B6FD-C0284362E87C}" type="presOf" srcId="{C88DC1C4-EA88-4837-AA70-BEDA1ABA0C9C}" destId="{B6A63076-F6F7-4450-979F-2845CC1EAD89}" srcOrd="0" destOrd="0" presId="urn:microsoft.com/office/officeart/2005/8/layout/list1"/>
    <dgm:cxn modelId="{89BDD8B8-0395-4023-84B9-98250EBD062F}" type="presOf" srcId="{7608F75C-9971-4626-88E6-69EB75781817}" destId="{4A26DE1F-E274-416C-8635-C21C8E7C1EB6}" srcOrd="0" destOrd="0" presId="urn:microsoft.com/office/officeart/2005/8/layout/list1"/>
    <dgm:cxn modelId="{9420CE5B-E3C4-43EF-9B91-B2BACC76347A}" type="presParOf" srcId="{9A7DC19B-BC6F-4EAD-95B3-0EF5CE9C2319}" destId="{881C89C4-B2AA-4D34-9625-6C056880D733}" srcOrd="0" destOrd="0" presId="urn:microsoft.com/office/officeart/2005/8/layout/list1"/>
    <dgm:cxn modelId="{B03C9C71-EB46-4DBD-AF96-68D17CB451A1}" type="presParOf" srcId="{881C89C4-B2AA-4D34-9625-6C056880D733}" destId="{B6A63076-F6F7-4450-979F-2845CC1EAD89}" srcOrd="0" destOrd="0" presId="urn:microsoft.com/office/officeart/2005/8/layout/list1"/>
    <dgm:cxn modelId="{ECEEE954-900F-47AE-9280-9397C179E8B1}" type="presParOf" srcId="{881C89C4-B2AA-4D34-9625-6C056880D733}" destId="{87C73AD0-8207-4EA3-A6E0-07CF59BB8256}" srcOrd="1" destOrd="0" presId="urn:microsoft.com/office/officeart/2005/8/layout/list1"/>
    <dgm:cxn modelId="{1B24A28B-FDB1-4F7A-81B0-C4D9C8E2E845}" type="presParOf" srcId="{9A7DC19B-BC6F-4EAD-95B3-0EF5CE9C2319}" destId="{0C37DEC8-FDFE-44CE-A388-0C5BD856320D}" srcOrd="1" destOrd="0" presId="urn:microsoft.com/office/officeart/2005/8/layout/list1"/>
    <dgm:cxn modelId="{0BC39FFB-9CC7-4AB9-94AD-7B467B11EE42}" type="presParOf" srcId="{9A7DC19B-BC6F-4EAD-95B3-0EF5CE9C2319}" destId="{F264851B-D8E1-4F5D-97C5-94EEEFE71A49}" srcOrd="2" destOrd="0" presId="urn:microsoft.com/office/officeart/2005/8/layout/list1"/>
    <dgm:cxn modelId="{4DB12C63-A748-4545-8965-6A935B44EC26}" type="presParOf" srcId="{9A7DC19B-BC6F-4EAD-95B3-0EF5CE9C2319}" destId="{F178E0A3-0EDA-476E-A79F-988C09247AD4}" srcOrd="3" destOrd="0" presId="urn:microsoft.com/office/officeart/2005/8/layout/list1"/>
    <dgm:cxn modelId="{978B0F74-D9F3-4FBE-9A39-B72F1D808671}" type="presParOf" srcId="{9A7DC19B-BC6F-4EAD-95B3-0EF5CE9C2319}" destId="{1EA52129-748F-4FEA-9B42-E864EB914A15}" srcOrd="4" destOrd="0" presId="urn:microsoft.com/office/officeart/2005/8/layout/list1"/>
    <dgm:cxn modelId="{E74A7167-938C-4F0B-821D-84E76B8528A2}" type="presParOf" srcId="{1EA52129-748F-4FEA-9B42-E864EB914A15}" destId="{707EEB06-D3A4-402C-B0A6-21B3D4670228}" srcOrd="0" destOrd="0" presId="urn:microsoft.com/office/officeart/2005/8/layout/list1"/>
    <dgm:cxn modelId="{20615631-23BE-46D6-81B7-1F1B721667A2}" type="presParOf" srcId="{1EA52129-748F-4FEA-9B42-E864EB914A15}" destId="{3CD0D79A-47AD-4FC1-B4D4-7D9D5D00939D}" srcOrd="1" destOrd="0" presId="urn:microsoft.com/office/officeart/2005/8/layout/list1"/>
    <dgm:cxn modelId="{48B1CFD2-725A-4627-AC0D-B91D9D27EDEE}" type="presParOf" srcId="{9A7DC19B-BC6F-4EAD-95B3-0EF5CE9C2319}" destId="{8EBFAB10-69D0-41C4-9D1C-8ADBE9B58FD9}" srcOrd="5" destOrd="0" presId="urn:microsoft.com/office/officeart/2005/8/layout/list1"/>
    <dgm:cxn modelId="{3A945410-243B-4F3B-8154-265B3BF0CE45}" type="presParOf" srcId="{9A7DC19B-BC6F-4EAD-95B3-0EF5CE9C2319}" destId="{B998E442-4C22-4949-B8CE-51C42002F6CD}" srcOrd="6" destOrd="0" presId="urn:microsoft.com/office/officeart/2005/8/layout/list1"/>
    <dgm:cxn modelId="{9A2C1D5B-330A-484D-9D0A-93FAFD64DDE3}" type="presParOf" srcId="{9A7DC19B-BC6F-4EAD-95B3-0EF5CE9C2319}" destId="{71AE6747-47FB-4687-A0F5-8D94F67C3810}" srcOrd="7" destOrd="0" presId="urn:microsoft.com/office/officeart/2005/8/layout/list1"/>
    <dgm:cxn modelId="{A92D9005-49CF-41F2-8A45-DCFFD4937958}" type="presParOf" srcId="{9A7DC19B-BC6F-4EAD-95B3-0EF5CE9C2319}" destId="{EA306037-13BC-48E0-8D8C-58F0D991E439}" srcOrd="8" destOrd="0" presId="urn:microsoft.com/office/officeart/2005/8/layout/list1"/>
    <dgm:cxn modelId="{89EE5041-6EE8-4301-A66F-6624D6CDE34F}" type="presParOf" srcId="{EA306037-13BC-48E0-8D8C-58F0D991E439}" destId="{4B90DE9B-11B7-46D0-91F5-148EEA1D415E}" srcOrd="0" destOrd="0" presId="urn:microsoft.com/office/officeart/2005/8/layout/list1"/>
    <dgm:cxn modelId="{06E4E97C-36C2-4C9C-916C-C6527DB077B6}" type="presParOf" srcId="{EA306037-13BC-48E0-8D8C-58F0D991E439}" destId="{DE4DEC5F-FD3D-484D-8F55-767F0F7F12E9}" srcOrd="1" destOrd="0" presId="urn:microsoft.com/office/officeart/2005/8/layout/list1"/>
    <dgm:cxn modelId="{AAEB32B7-10D3-46C9-873D-F57056653E09}" type="presParOf" srcId="{9A7DC19B-BC6F-4EAD-95B3-0EF5CE9C2319}" destId="{2EFF7135-6CA3-49EB-81FC-BD95CB8BEB3F}" srcOrd="9" destOrd="0" presId="urn:microsoft.com/office/officeart/2005/8/layout/list1"/>
    <dgm:cxn modelId="{06A593F4-BF64-47C6-8324-EE0855A1A57D}" type="presParOf" srcId="{9A7DC19B-BC6F-4EAD-95B3-0EF5CE9C2319}" destId="{E685797B-96F1-4FF5-8123-408092BD8682}" srcOrd="10" destOrd="0" presId="urn:microsoft.com/office/officeart/2005/8/layout/list1"/>
    <dgm:cxn modelId="{832BDE9A-3234-4A54-99A9-CB8B327CC65D}" type="presParOf" srcId="{9A7DC19B-BC6F-4EAD-95B3-0EF5CE9C2319}" destId="{E7E24EAF-9D75-4699-BDF2-A79C7FC3FF66}" srcOrd="11" destOrd="0" presId="urn:microsoft.com/office/officeart/2005/8/layout/list1"/>
    <dgm:cxn modelId="{E3B56F11-DE8B-4F60-841A-BE906A006DC8}" type="presParOf" srcId="{9A7DC19B-BC6F-4EAD-95B3-0EF5CE9C2319}" destId="{BD17B07A-BD26-41CA-82AA-E1B979A2850F}" srcOrd="12" destOrd="0" presId="urn:microsoft.com/office/officeart/2005/8/layout/list1"/>
    <dgm:cxn modelId="{EC245DA8-81B1-4781-8E8B-A716DB5EFEB4}" type="presParOf" srcId="{BD17B07A-BD26-41CA-82AA-E1B979A2850F}" destId="{86EE980A-188A-4586-9E3C-CE8BAC862FCF}" srcOrd="0" destOrd="0" presId="urn:microsoft.com/office/officeart/2005/8/layout/list1"/>
    <dgm:cxn modelId="{8567C34D-EC97-49F3-BFCB-070E6C13183A}" type="presParOf" srcId="{BD17B07A-BD26-41CA-82AA-E1B979A2850F}" destId="{F06B3874-37B1-40EE-8174-7587FCC51CA9}" srcOrd="1" destOrd="0" presId="urn:microsoft.com/office/officeart/2005/8/layout/list1"/>
    <dgm:cxn modelId="{70A393A3-F136-40F6-BBEA-FD2886FEBE6E}" type="presParOf" srcId="{9A7DC19B-BC6F-4EAD-95B3-0EF5CE9C2319}" destId="{4F97AA14-34C6-40AD-ABC1-1CEAF7366E91}" srcOrd="13" destOrd="0" presId="urn:microsoft.com/office/officeart/2005/8/layout/list1"/>
    <dgm:cxn modelId="{339FE462-44B4-406A-8EAB-D065D718BF9A}" type="presParOf" srcId="{9A7DC19B-BC6F-4EAD-95B3-0EF5CE9C2319}" destId="{37688C9E-C894-4679-940F-100F61D72CE9}" srcOrd="14" destOrd="0" presId="urn:microsoft.com/office/officeart/2005/8/layout/list1"/>
    <dgm:cxn modelId="{3F9F0628-D79A-4A2C-A1DA-E9C674F11033}" type="presParOf" srcId="{9A7DC19B-BC6F-4EAD-95B3-0EF5CE9C2319}" destId="{303A7776-3610-47D7-B0B1-05FAEDD11CF4}" srcOrd="15" destOrd="0" presId="urn:microsoft.com/office/officeart/2005/8/layout/list1"/>
    <dgm:cxn modelId="{7B4DD0FC-8B2D-4DF1-909D-A3FC072CD7B6}" type="presParOf" srcId="{9A7DC19B-BC6F-4EAD-95B3-0EF5CE9C2319}" destId="{B914E41B-AC39-491B-AF79-B723E577A520}" srcOrd="16" destOrd="0" presId="urn:microsoft.com/office/officeart/2005/8/layout/list1"/>
    <dgm:cxn modelId="{1E4121FA-896A-49F2-BEB4-809D945DBEC8}" type="presParOf" srcId="{B914E41B-AC39-491B-AF79-B723E577A520}" destId="{1FA8BE90-02EA-45CD-B436-DE7361317345}" srcOrd="0" destOrd="0" presId="urn:microsoft.com/office/officeart/2005/8/layout/list1"/>
    <dgm:cxn modelId="{BC73A0BF-E6F2-4AE3-962F-598870A83531}" type="presParOf" srcId="{B914E41B-AC39-491B-AF79-B723E577A520}" destId="{934D62A5-EB88-4D82-BC86-779C5324965E}" srcOrd="1" destOrd="0" presId="urn:microsoft.com/office/officeart/2005/8/layout/list1"/>
    <dgm:cxn modelId="{A1E255B7-0358-4A84-BDE1-1CDF0A821B31}" type="presParOf" srcId="{9A7DC19B-BC6F-4EAD-95B3-0EF5CE9C2319}" destId="{7E31515F-2ADF-4263-8911-E11A95A82A12}" srcOrd="17" destOrd="0" presId="urn:microsoft.com/office/officeart/2005/8/layout/list1"/>
    <dgm:cxn modelId="{C0FA6C02-C15A-4791-B806-9157EAFE2EB5}" type="presParOf" srcId="{9A7DC19B-BC6F-4EAD-95B3-0EF5CE9C2319}" destId="{38B4504C-AC67-41F9-8EEE-06E1B4A482AE}" srcOrd="18" destOrd="0" presId="urn:microsoft.com/office/officeart/2005/8/layout/list1"/>
    <dgm:cxn modelId="{E07AB7B1-8A1A-4CD0-A19E-491EB865D345}" type="presParOf" srcId="{9A7DC19B-BC6F-4EAD-95B3-0EF5CE9C2319}" destId="{7FAA7EAB-D9C1-4809-814B-0FD19B01EA94}" srcOrd="19" destOrd="0" presId="urn:microsoft.com/office/officeart/2005/8/layout/list1"/>
    <dgm:cxn modelId="{2BC48C69-17D4-48D6-AD96-018732122F69}" type="presParOf" srcId="{9A7DC19B-BC6F-4EAD-95B3-0EF5CE9C2319}" destId="{95B8F68C-EDCE-489C-BFEA-F2DBB7744C2A}" srcOrd="20" destOrd="0" presId="urn:microsoft.com/office/officeart/2005/8/layout/list1"/>
    <dgm:cxn modelId="{FDA63DF1-A07A-4F69-8544-285F7154420C}" type="presParOf" srcId="{95B8F68C-EDCE-489C-BFEA-F2DBB7744C2A}" destId="{4A26DE1F-E274-416C-8635-C21C8E7C1EB6}" srcOrd="0" destOrd="0" presId="urn:microsoft.com/office/officeart/2005/8/layout/list1"/>
    <dgm:cxn modelId="{EA1D2F35-1BA8-4B33-A7CB-FC7D773936A9}" type="presParOf" srcId="{95B8F68C-EDCE-489C-BFEA-F2DBB7744C2A}" destId="{496E20EA-F1AA-46FA-A8C2-96912703B9ED}" srcOrd="1" destOrd="0" presId="urn:microsoft.com/office/officeart/2005/8/layout/list1"/>
    <dgm:cxn modelId="{3DBF1164-561A-4C3C-B784-3FDBA8E0981D}" type="presParOf" srcId="{9A7DC19B-BC6F-4EAD-95B3-0EF5CE9C2319}" destId="{72C71374-F43B-4616-8D14-F1C4CED684D4}" srcOrd="21" destOrd="0" presId="urn:microsoft.com/office/officeart/2005/8/layout/list1"/>
    <dgm:cxn modelId="{74F6E502-B3FF-452B-8E22-32D205E539EA}" type="presParOf" srcId="{9A7DC19B-BC6F-4EAD-95B3-0EF5CE9C2319}" destId="{787E3993-1E66-4B89-ACF4-73FB0F3B9102}" srcOrd="22" destOrd="0" presId="urn:microsoft.com/office/officeart/2005/8/layout/list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6F4C2AC-249F-4DEC-8EB8-0B2C156A77AF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r-Latn-CS"/>
        </a:p>
      </dgm:t>
    </dgm:pt>
    <dgm:pt modelId="{1EFA10DE-D578-453D-840C-C37FA856D295}">
      <dgm:prSet phldrT="[Text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 vert="vert"/>
        <a:lstStyle/>
        <a:p>
          <a:pPr>
            <a:lnSpc>
              <a:spcPts val="2800"/>
            </a:lnSpc>
          </a:pPr>
          <a:r>
            <a:rPr lang="sr-Cyrl-CS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Особине личности чине да се у сличним ситуацијама понашамо слично-доследно</a:t>
          </a:r>
          <a:r>
            <a:rPr lang="sr-Cyrl-CS" sz="2000" dirty="0" smtClean="0">
              <a:solidFill>
                <a:schemeClr val="bg1"/>
              </a:solidFill>
            </a:rPr>
            <a:t>.</a:t>
          </a:r>
          <a:endParaRPr lang="sr-Latn-CS" sz="2000" dirty="0">
            <a:solidFill>
              <a:schemeClr val="bg1"/>
            </a:solidFill>
          </a:endParaRPr>
        </a:p>
      </dgm:t>
    </dgm:pt>
    <dgm:pt modelId="{7C829AFC-7903-4A0E-A626-47FEF32D7BBF}" type="parTrans" cxnId="{976C7377-5989-46B8-BB3C-33531287883F}">
      <dgm:prSet/>
      <dgm:spPr/>
      <dgm:t>
        <a:bodyPr/>
        <a:lstStyle/>
        <a:p>
          <a:endParaRPr lang="sr-Latn-CS"/>
        </a:p>
      </dgm:t>
    </dgm:pt>
    <dgm:pt modelId="{C5EB077F-85BD-45C0-9AD4-789C34B97D92}" type="sibTrans" cxnId="{976C7377-5989-46B8-BB3C-33531287883F}">
      <dgm:prSet/>
      <dgm:spPr/>
      <dgm:t>
        <a:bodyPr/>
        <a:lstStyle/>
        <a:p>
          <a:endParaRPr lang="sr-Latn-CS"/>
        </a:p>
      </dgm:t>
    </dgm:pt>
    <dgm:pt modelId="{CD16331B-E598-40CF-894F-07E056B1B777}">
      <dgm:prSet phldrT="[Text]" custT="1">
        <dgm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dgm:style>
      </dgm:prSet>
      <dgm:spPr/>
      <dgm:t>
        <a:bodyPr vert="vert270"/>
        <a:lstStyle/>
        <a:p>
          <a:pPr>
            <a:lnSpc>
              <a:spcPts val="2800"/>
            </a:lnSpc>
            <a:spcAft>
              <a:spcPts val="1200"/>
            </a:spcAft>
          </a:pPr>
          <a:r>
            <a:rPr lang="sr-Cyrl-C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rPr>
            <a:t>Различите особине личности важне су за рад у различитим занимањима</a:t>
          </a:r>
          <a:r>
            <a:rPr lang="sr-Cyrl-CS" sz="2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endParaRPr lang="sr-Latn-CS" sz="24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511FAC-2CD7-4220-BB06-475695A1DC09}" type="parTrans" cxnId="{925D050A-2212-48F4-97F8-2A3499522F32}">
      <dgm:prSet/>
      <dgm:spPr/>
      <dgm:t>
        <a:bodyPr/>
        <a:lstStyle/>
        <a:p>
          <a:endParaRPr lang="sr-Latn-CS"/>
        </a:p>
      </dgm:t>
    </dgm:pt>
    <dgm:pt modelId="{FA920947-EAB1-4F0B-AD6B-7557C806EBE2}" type="sibTrans" cxnId="{925D050A-2212-48F4-97F8-2A3499522F32}">
      <dgm:prSet/>
      <dgm:spPr/>
      <dgm:t>
        <a:bodyPr/>
        <a:lstStyle/>
        <a:p>
          <a:endParaRPr lang="sr-Latn-CS"/>
        </a:p>
      </dgm:t>
    </dgm:pt>
    <dgm:pt modelId="{3E76B4F0-19A2-4178-AF07-18C3CD530DC8}" type="pres">
      <dgm:prSet presAssocID="{F6F4C2AC-249F-4DEC-8EB8-0B2C156A77A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D8039A-43A9-4908-9BA6-50A2CEEC02F9}" type="pres">
      <dgm:prSet presAssocID="{1EFA10DE-D578-453D-840C-C37FA856D295}" presName="arrow" presStyleLbl="node1" presStyleIdx="0" presStyleCnt="2" custAng="16200000" custScaleX="111159" custScaleY="12334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  <dgm:pt modelId="{162B6B54-CC62-45E2-B331-791263A5F1E3}" type="pres">
      <dgm:prSet presAssocID="{CD16331B-E598-40CF-894F-07E056B1B777}" presName="arrow" presStyleLbl="node1" presStyleIdx="1" presStyleCnt="2" custAng="5400000" custScaleX="110185" custScaleY="123345">
        <dgm:presLayoutVars>
          <dgm:bulletEnabled val="1"/>
        </dgm:presLayoutVars>
      </dgm:prSet>
      <dgm:spPr/>
      <dgm:t>
        <a:bodyPr/>
        <a:lstStyle/>
        <a:p>
          <a:endParaRPr lang="sr-Latn-CS"/>
        </a:p>
      </dgm:t>
    </dgm:pt>
  </dgm:ptLst>
  <dgm:cxnLst>
    <dgm:cxn modelId="{976C7377-5989-46B8-BB3C-33531287883F}" srcId="{F6F4C2AC-249F-4DEC-8EB8-0B2C156A77AF}" destId="{1EFA10DE-D578-453D-840C-C37FA856D295}" srcOrd="0" destOrd="0" parTransId="{7C829AFC-7903-4A0E-A626-47FEF32D7BBF}" sibTransId="{C5EB077F-85BD-45C0-9AD4-789C34B97D92}"/>
    <dgm:cxn modelId="{068D4401-B282-47A5-9928-9BD5E4061C2D}" type="presOf" srcId="{F6F4C2AC-249F-4DEC-8EB8-0B2C156A77AF}" destId="{3E76B4F0-19A2-4178-AF07-18C3CD530DC8}" srcOrd="0" destOrd="0" presId="urn:microsoft.com/office/officeart/2005/8/layout/arrow5"/>
    <dgm:cxn modelId="{6F8843BF-9ABD-4DEA-A64E-F6E21B3C4005}" type="presOf" srcId="{CD16331B-E598-40CF-894F-07E056B1B777}" destId="{162B6B54-CC62-45E2-B331-791263A5F1E3}" srcOrd="0" destOrd="0" presId="urn:microsoft.com/office/officeart/2005/8/layout/arrow5"/>
    <dgm:cxn modelId="{925D050A-2212-48F4-97F8-2A3499522F32}" srcId="{F6F4C2AC-249F-4DEC-8EB8-0B2C156A77AF}" destId="{CD16331B-E598-40CF-894F-07E056B1B777}" srcOrd="1" destOrd="0" parTransId="{54511FAC-2CD7-4220-BB06-475695A1DC09}" sibTransId="{FA920947-EAB1-4F0B-AD6B-7557C806EBE2}"/>
    <dgm:cxn modelId="{DB13DE5D-4864-4BFE-A6FD-98B6FDC365C9}" type="presOf" srcId="{1EFA10DE-D578-453D-840C-C37FA856D295}" destId="{DCD8039A-43A9-4908-9BA6-50A2CEEC02F9}" srcOrd="0" destOrd="0" presId="urn:microsoft.com/office/officeart/2005/8/layout/arrow5"/>
    <dgm:cxn modelId="{99550533-E0BA-4607-B9A0-FDCB3E51763F}" type="presParOf" srcId="{3E76B4F0-19A2-4178-AF07-18C3CD530DC8}" destId="{DCD8039A-43A9-4908-9BA6-50A2CEEC02F9}" srcOrd="0" destOrd="0" presId="urn:microsoft.com/office/officeart/2005/8/layout/arrow5"/>
    <dgm:cxn modelId="{3BC0529E-5485-46F4-9E62-DF016D40A606}" type="presParOf" srcId="{3E76B4F0-19A2-4178-AF07-18C3CD530DC8}" destId="{162B6B54-CC62-45E2-B331-791263A5F1E3}" srcOrd="1" destOrd="0" presId="urn:microsoft.com/office/officeart/2005/8/layout/arrow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AB4F7AF-0FF2-4B2E-A3BB-1BDDEBBB63E8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9F29176-67FA-47B4-B807-42B69FFE58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611B7B9-3A82-4CBA-87D5-101DB601B93D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69BB6-031B-4FBD-A4DC-B733C8521338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655AC-C425-4C5E-9B25-DEE372FAE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4C54A-FBD5-4EE0-9EDE-890C17FA63E6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38229-B01C-4DEB-895C-26625D87FD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AF994-0996-454A-B286-4AC7FBCB55E7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68BDF-FBF1-4C49-A28F-CAC92151E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D07D0-F0C9-4151-9F40-6986DBF5A024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92312-21E5-4FC7-85FF-0730700EA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EF238-0517-4286-A086-97E0A6AA72AB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33BFF-988C-4F54-93AE-084E1815E8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43D8DC-3288-4901-A96C-A78BDD35D06C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378D3-94E3-412A-9A28-17618F7CE0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C855C-0D40-41D5-B31B-4EA5C3B01142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79879-9579-4D25-8B10-D8934BBD12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67FE6-48F4-4A24-8E11-3927475B185E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B0753-F368-46FE-8826-B229CECF2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E107-FCC6-4751-A68B-EFEFA5006F26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7E3BC-5F36-435D-8FA8-C752DBEA1F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65DCA-B89D-4169-B488-C99FD35BCDFF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7A6B5-F242-49C9-A225-BE3FEBD5C3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50CBE-5451-4A99-8B23-C4B026016C7D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04991-4257-4B7E-A946-71E6B581B5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D7FD58-1639-488E-A65B-0CEEF2C3674C}" type="datetimeFigureOut">
              <a:rPr lang="en-US"/>
              <a:pPr>
                <a:defRPr/>
              </a:pPr>
              <a:t>5/23/2013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D31C4B-4526-4280-98FC-4456D7582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7.xml"/><Relationship Id="rId3" Type="http://schemas.openxmlformats.org/officeDocument/2006/relationships/diagramLayout" Target="../diagrams/layout16.xml"/><Relationship Id="rId7" Type="http://schemas.openxmlformats.org/officeDocument/2006/relationships/diagramLayout" Target="../diagrams/layout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7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Relationship Id="rId9" Type="http://schemas.openxmlformats.org/officeDocument/2006/relationships/diagramColors" Target="../diagrams/colors1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9.xml"/><Relationship Id="rId3" Type="http://schemas.openxmlformats.org/officeDocument/2006/relationships/diagramLayout" Target="../diagrams/layout18.xml"/><Relationship Id="rId7" Type="http://schemas.openxmlformats.org/officeDocument/2006/relationships/diagramLayout" Target="../diagrams/layout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9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Relationship Id="rId9" Type="http://schemas.openxmlformats.org/officeDocument/2006/relationships/diagramColors" Target="../diagrams/colors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3" Type="http://schemas.openxmlformats.org/officeDocument/2006/relationships/diagramData" Target="../diagrams/data22.xml"/><Relationship Id="rId7" Type="http://schemas.openxmlformats.org/officeDocument/2006/relationships/diagramData" Target="../diagrams/data2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10" Type="http://schemas.openxmlformats.org/officeDocument/2006/relationships/diagramColors" Target="../diagrams/colors23.xml"/><Relationship Id="rId4" Type="http://schemas.openxmlformats.org/officeDocument/2006/relationships/diagramLayout" Target="../diagrams/layout22.xml"/><Relationship Id="rId9" Type="http://schemas.openxmlformats.org/officeDocument/2006/relationships/diagramQuickStyle" Target="../diagrams/quickStyl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9.xml"/><Relationship Id="rId3" Type="http://schemas.openxmlformats.org/officeDocument/2006/relationships/diagramLayout" Target="../diagrams/layout28.xml"/><Relationship Id="rId7" Type="http://schemas.openxmlformats.org/officeDocument/2006/relationships/diagramLayout" Target="../diagrams/layout29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9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Relationship Id="rId9" Type="http://schemas.openxmlformats.org/officeDocument/2006/relationships/diagramColors" Target="../diagrams/colors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diagramLayout" Target="../diagrams/layout31.xml"/><Relationship Id="rId7" Type="http://schemas.openxmlformats.org/officeDocument/2006/relationships/image" Target="../media/image11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Relationship Id="rId9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pn.gov.rs/" TargetMode="Externa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ancelarijazamlade.rs/" TargetMode="External"/><Relationship Id="rId3" Type="http://schemas.openxmlformats.org/officeDocument/2006/relationships/hyperlink" Target="http://profesionalnaorijentacija.org/" TargetMode="External"/><Relationship Id="rId7" Type="http://schemas.openxmlformats.org/officeDocument/2006/relationships/hyperlink" Target="http://www.osmantic.edu.rs/" TargetMode="External"/><Relationship Id="rId2" Type="http://schemas.openxmlformats.org/officeDocument/2006/relationships/hyperlink" Target="http://www.upis.mp.gov.rs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" TargetMode="External"/><Relationship Id="rId5" Type="http://schemas.openxmlformats.org/officeDocument/2006/relationships/hyperlink" Target="http://www.google.rs/" TargetMode="External"/><Relationship Id="rId10" Type="http://schemas.openxmlformats.org/officeDocument/2006/relationships/hyperlink" Target="https://www.facebook.com/groups/113153758721674/?ref=ts&amp;fref=ts" TargetMode="External"/><Relationship Id="rId4" Type="http://schemas.openxmlformats.org/officeDocument/2006/relationships/hyperlink" Target="http://www.nsz.gov.rs/page/services/sr/planiranjekarijere/vodic.html" TargetMode="External"/><Relationship Id="rId9" Type="http://schemas.openxmlformats.org/officeDocument/2006/relationships/hyperlink" Target="http://http/www.pancevo.rs/Mladi-99-1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ljoprivredna-skola.rs/" TargetMode="External"/><Relationship Id="rId2" Type="http://schemas.openxmlformats.org/officeDocument/2006/relationships/hyperlink" Target="http://masinska.edu.r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kola23maj.edu.rs/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Callout 2"/>
          <p:cNvSpPr/>
          <p:nvPr/>
        </p:nvSpPr>
        <p:spPr>
          <a:xfrm>
            <a:off x="142844" y="142852"/>
            <a:ext cx="8858312" cy="2857520"/>
          </a:xfrm>
          <a:prstGeom prst="downArrowCallout">
            <a:avLst>
              <a:gd name="adj1" fmla="val 13451"/>
              <a:gd name="adj2" fmla="val 43401"/>
              <a:gd name="adj3" fmla="val 25000"/>
              <a:gd name="adj4" fmla="val 64977"/>
            </a:avLst>
          </a:prstGeom>
          <a:ln w="5715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lnSpc>
                <a:spcPts val="3200"/>
              </a:lnSpc>
              <a:defRPr/>
            </a:pPr>
            <a:endParaRPr lang="sr-Latn-C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  <a:p>
            <a:pPr algn="ctr">
              <a:lnSpc>
                <a:spcPts val="3200"/>
              </a:lnSpc>
              <a:defRPr/>
            </a:pPr>
            <a:r>
              <a:rPr lang="sr-Cyrl-C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РАЗВОЈ РОДИТЕЉСКИХ КОМПЕТЕНЦИЈА ЗА ПРОФЕСИОНАЛНУ ОРИЈЕННТАЦИЈУ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  <a:p>
            <a:pPr algn="ctr">
              <a:lnSpc>
                <a:spcPts val="2600"/>
              </a:lnSpc>
              <a:defRPr/>
            </a:pPr>
            <a:endParaRPr lang="sr-Latn-CS" sz="2800" b="1" dirty="0">
              <a:ln w="1905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28596" y="3143248"/>
            <a:ext cx="8072494" cy="3071834"/>
          </a:xfrm>
          <a:prstGeom prst="roundRect">
            <a:avLst/>
          </a:prstGeom>
          <a:ln w="762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sr-Latn-CS" sz="3600" b="1" dirty="0">
              <a:ln w="1905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sr-Cyrl-CS" sz="3600" b="1" dirty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ПОДРШКА РОДИТЕЉА </a:t>
            </a:r>
            <a:endParaRPr lang="sr-Latn-CS" sz="3600" b="1" dirty="0">
              <a:ln w="28575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sr-Cyrl-CS" sz="3600" b="1" dirty="0">
                <a:ln w="28575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У ПРОФЕСИОНАЛНОЈ ОРИЈЕНТАЦИЈИ СВОЈЕ ДЕЦЕ</a:t>
            </a:r>
            <a:endParaRPr lang="sr-Latn-CS" sz="3600" b="1" dirty="0">
              <a:ln w="28575">
                <a:solidFill>
                  <a:srgbClr val="C00000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endParaRPr lang="sr-Latn-CS" sz="3600" dirty="0">
              <a:ln w="28575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857232"/>
          <a:ext cx="8501122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642938" y="142852"/>
            <a:ext cx="822960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1428750"/>
            <a:ext cx="8715375" cy="5214938"/>
          </a:xfrm>
          <a:noFill/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87"/>
          </a:xfrm>
          <a:prstGeom prst="downArrowCallout">
            <a:avLst>
              <a:gd name="adj1" fmla="val 12810"/>
              <a:gd name="adj2" fmla="val 89634"/>
              <a:gd name="adj3" fmla="val 25000"/>
              <a:gd name="adj4" fmla="val 478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pPr>
              <a:defRPr/>
            </a:pPr>
            <a:r>
              <a:rPr lang="sr-Cyrl-CS" sz="32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СПОСОБНОСТИ</a:t>
            </a:r>
            <a:endParaRPr lang="sr-Latn-CS" sz="3200" b="1" spc="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9"/>
            <a:ext cx="8229600" cy="7969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sr-Cyrl-CS" sz="4000" b="1" spc="300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ОСОБИНЕ ЛИЧНОСТИ</a:t>
            </a:r>
            <a:endParaRPr lang="sr-Latn-CS" sz="4000" b="1" spc="300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85720" y="1285860"/>
          <a:ext cx="8643998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2285992"/>
          <a:ext cx="8501122" cy="4175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Callout 2"/>
          <p:cNvSpPr/>
          <p:nvPr/>
        </p:nvSpPr>
        <p:spPr>
          <a:xfrm>
            <a:off x="357188" y="1000125"/>
            <a:ext cx="8501062" cy="1285875"/>
          </a:xfrm>
          <a:prstGeom prst="downArrowCallout">
            <a:avLst>
              <a:gd name="adj1" fmla="val 25000"/>
              <a:gd name="adj2" fmla="val 969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Наредна питања ће вам помоћи да заједно са децом лакше одредите њихове </a:t>
            </a:r>
            <a:r>
              <a:rPr lang="sr-Cyrl-C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особине</a:t>
            </a:r>
            <a:r>
              <a:rPr lang="sr-Cyrl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sr-Cyrl-C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57158" y="142852"/>
            <a:ext cx="851538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857232"/>
          <a:ext cx="8501122" cy="5786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642938" y="142852"/>
            <a:ext cx="822960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own Arrow Callout 2"/>
          <p:cNvSpPr/>
          <p:nvPr/>
        </p:nvSpPr>
        <p:spPr>
          <a:xfrm>
            <a:off x="1428750" y="142875"/>
            <a:ext cx="6143625" cy="1357313"/>
          </a:xfrm>
          <a:prstGeom prst="downArrowCallout">
            <a:avLst>
              <a:gd name="adj1" fmla="val 12810"/>
              <a:gd name="adj2" fmla="val 94506"/>
              <a:gd name="adj3" fmla="val 25000"/>
              <a:gd name="adj4" fmla="val 4957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b="1" spc="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ВРЕДНОСТИ</a:t>
            </a:r>
            <a:endParaRPr lang="sr-Latn-CS" sz="3200" b="1" spc="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28625" y="1857375"/>
            <a:ext cx="8429625" cy="114300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ВРЕДНОСТИ</a:t>
            </a:r>
            <a:r>
              <a:rPr lang="sr-Cyrl-C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СУ ТЕМЕЉНИ </a:t>
            </a:r>
            <a:r>
              <a:rPr lang="sr-Cyrl-C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ЦИЉЕВИ</a:t>
            </a:r>
            <a:r>
              <a:rPr lang="sr-Cyrl-C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КОЈЕ ПОЈЕДИНАЦ ЖЕЛИ ДА ОСТВАРИ У СВОМ ЖИВОТУ.</a:t>
            </a:r>
            <a:endParaRPr lang="sr-Latn-C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 flipV="1">
            <a:off x="571500" y="4614863"/>
            <a:ext cx="8001000" cy="17859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endParaRPr lang="sr-Latn-C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>
              <a:defRPr/>
            </a:pPr>
            <a:r>
              <a:rPr lang="sr-Cyrl-C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Помогните деци да направе </a:t>
            </a:r>
            <a:r>
              <a:rPr lang="sr-Cyrl-CS" sz="2400" b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сопствену хијерархију </a:t>
            </a:r>
            <a:r>
              <a:rPr lang="sr-Cyrl-C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вредности</a:t>
            </a:r>
            <a:r>
              <a:rPr lang="sr-Cyrl-C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тј. да поређају своје </a:t>
            </a:r>
            <a:r>
              <a:rPr lang="sr-Cyrl-C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циљеве</a:t>
            </a:r>
            <a:r>
              <a:rPr lang="sr-Cyrl-C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у којој мери су им значајни.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US" dirty="0"/>
          </a:p>
        </p:txBody>
      </p:sp>
      <p:sp>
        <p:nvSpPr>
          <p:cNvPr id="10" name="Down Arrow 9"/>
          <p:cNvSpPr/>
          <p:nvPr/>
        </p:nvSpPr>
        <p:spPr>
          <a:xfrm>
            <a:off x="4143375" y="3214688"/>
            <a:ext cx="785813" cy="1285875"/>
          </a:xfrm>
          <a:prstGeom prst="downArrow">
            <a:avLst>
              <a:gd name="adj1" fmla="val 6779"/>
              <a:gd name="adj2" fmla="val 3171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2285992"/>
          <a:ext cx="8501122" cy="4175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Callout 2"/>
          <p:cNvSpPr/>
          <p:nvPr/>
        </p:nvSpPr>
        <p:spPr>
          <a:xfrm>
            <a:off x="357188" y="1000125"/>
            <a:ext cx="8501062" cy="1285875"/>
          </a:xfrm>
          <a:prstGeom prst="downArrowCallout">
            <a:avLst>
              <a:gd name="adj1" fmla="val 25000"/>
              <a:gd name="adj2" fmla="val 969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Помогните детету да искрено и јасно сагледа властите вредности. У томе ће вам помоћи следећа питања</a:t>
            </a:r>
            <a:r>
              <a:rPr lang="sr-Cyrl-C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7158" y="142852"/>
            <a:ext cx="851538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2285992"/>
          <a:ext cx="8501122" cy="4175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Callout 2"/>
          <p:cNvSpPr/>
          <p:nvPr/>
        </p:nvSpPr>
        <p:spPr>
          <a:xfrm>
            <a:off x="357188" y="1000125"/>
            <a:ext cx="8501062" cy="1285875"/>
          </a:xfrm>
          <a:prstGeom prst="downArrowCallout">
            <a:avLst>
              <a:gd name="adj1" fmla="val 25000"/>
              <a:gd name="adj2" fmla="val 969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sr-Cyrl-CS" sz="2400" b="1" dirty="0">
              <a:solidFill>
                <a:srgbClr val="002060"/>
              </a:solidFill>
            </a:endParaRPr>
          </a:p>
          <a:p>
            <a:pPr algn="ctr">
              <a:defRPr/>
            </a:pPr>
            <a:r>
              <a:rPr lang="sr-Cyrl-CS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Шта жели да постигне на послу, шта им је важно осим добре зараде?</a:t>
            </a:r>
          </a:p>
          <a:p>
            <a:pPr>
              <a:defRPr/>
            </a:pPr>
            <a:endParaRPr lang="sr-Cyrl-CS" sz="2400" b="1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57158" y="142852"/>
            <a:ext cx="851538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0" y="1397000"/>
          <a:ext cx="9144000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357188" y="428625"/>
            <a:ext cx="8501062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0" y="2000240"/>
          <a:ext cx="9144000" cy="4668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3214678" y="1214422"/>
            <a:ext cx="2571768" cy="642942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600" b="1" dirty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  <a:cs typeface="Arial" pitchFamily="34" charset="0"/>
              </a:rPr>
              <a:t>ОДЛУКА</a:t>
            </a:r>
            <a:endParaRPr lang="sr-Latn-CS" sz="3600" b="1" dirty="0">
              <a:solidFill>
                <a:srgbClr val="00B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Bent Arrow 12"/>
          <p:cNvSpPr/>
          <p:nvPr/>
        </p:nvSpPr>
        <p:spPr>
          <a:xfrm>
            <a:off x="214313" y="1071563"/>
            <a:ext cx="2643187" cy="5572125"/>
          </a:xfrm>
          <a:prstGeom prst="bentArrow">
            <a:avLst>
              <a:gd name="adj1" fmla="val 5441"/>
              <a:gd name="adj2" fmla="val 16704"/>
              <a:gd name="adj3" fmla="val 13006"/>
              <a:gd name="adj4" fmla="val 13508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Latn-CS">
              <a:solidFill>
                <a:schemeClr val="tx1"/>
              </a:solidFill>
            </a:endParaRPr>
          </a:p>
        </p:txBody>
      </p:sp>
      <p:sp>
        <p:nvSpPr>
          <p:cNvPr id="14" name="Bent Arrow 13"/>
          <p:cNvSpPr/>
          <p:nvPr/>
        </p:nvSpPr>
        <p:spPr>
          <a:xfrm>
            <a:off x="6143636" y="1142984"/>
            <a:ext cx="3000364" cy="5572164"/>
          </a:xfrm>
          <a:prstGeom prst="bentArrow">
            <a:avLst>
              <a:gd name="adj1" fmla="val 5240"/>
              <a:gd name="adj2" fmla="val 13896"/>
              <a:gd name="adj3" fmla="val 11336"/>
              <a:gd name="adj4" fmla="val 9578"/>
            </a:avLst>
          </a:prstGeom>
          <a:solidFill>
            <a:srgbClr val="00B050"/>
          </a:solidFill>
          <a:ln>
            <a:solidFill>
              <a:srgbClr val="00B050"/>
            </a:solidFill>
          </a:ln>
          <a:scene3d>
            <a:camera prst="orthographicFront">
              <a:rot lat="0" lon="96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Latn-CS">
              <a:solidFill>
                <a:schemeClr val="tx1"/>
              </a:solidFill>
            </a:endParaRPr>
          </a:p>
        </p:txBody>
      </p:sp>
      <p:sp>
        <p:nvSpPr>
          <p:cNvPr id="15" name="Down Arrow Callout 14"/>
          <p:cNvSpPr/>
          <p:nvPr/>
        </p:nvSpPr>
        <p:spPr>
          <a:xfrm>
            <a:off x="142844" y="142852"/>
            <a:ext cx="8858312" cy="1071570"/>
          </a:xfrm>
          <a:prstGeom prst="downArrowCallout">
            <a:avLst>
              <a:gd name="adj1" fmla="val 25000"/>
              <a:gd name="adj2" fmla="val 80934"/>
              <a:gd name="adj3" fmla="val 25000"/>
              <a:gd name="adj4" fmla="val 64977"/>
            </a:avLst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600"/>
              </a:lnSpc>
              <a:defRPr/>
            </a:pPr>
            <a:r>
              <a:rPr lang="sr-Cyrl-CS" sz="2800" b="1" dirty="0">
                <a:ln w="190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ПЕТОФАЗНИ МОДЕЛ ПРОФЕСИОНАЛНЕ </a:t>
            </a:r>
          </a:p>
          <a:p>
            <a:pPr algn="ctr">
              <a:lnSpc>
                <a:spcPts val="2600"/>
              </a:lnSpc>
              <a:defRPr/>
            </a:pPr>
            <a:r>
              <a:rPr lang="sr-Cyrl-CS" sz="2800" b="1" dirty="0">
                <a:ln w="1905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" pitchFamily="34" charset="0"/>
                <a:cs typeface="Arial" pitchFamily="34" charset="0"/>
              </a:rPr>
              <a:t>ОРИЈЕНТАЦИЈЕ</a:t>
            </a:r>
            <a:endParaRPr lang="sr-Latn-CS" sz="2800" b="1" dirty="0">
              <a:ln w="1905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1397000"/>
          <a:ext cx="8572560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357188" y="214313"/>
            <a:ext cx="8501062" cy="928687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142844" y="2357430"/>
          <a:ext cx="46434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357188" y="142875"/>
            <a:ext cx="8501062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4929190" y="2357430"/>
          <a:ext cx="421481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357158" y="1214422"/>
            <a:ext cx="8358246" cy="100013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2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Економско-трговинска школа</a:t>
            </a:r>
            <a:br>
              <a:rPr lang="sr-Cyrl-CS" sz="2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sr-Cyrl-CS" sz="2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“Паја Маргановић</a:t>
            </a:r>
            <a:r>
              <a:rPr lang="sr-Cyrl-C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”</a:t>
            </a:r>
            <a:r>
              <a:rPr lang="sr-Cyrl-CS" dirty="0">
                <a:latin typeface="Arial Black" pitchFamily="34" charset="0"/>
              </a:rPr>
              <a:t/>
            </a:r>
            <a:br>
              <a:rPr lang="sr-Cyrl-CS" dirty="0">
                <a:latin typeface="Arial Black" pitchFamily="34" charset="0"/>
              </a:rPr>
            </a:br>
            <a:r>
              <a:rPr lang="sr-Cyrl-CS" sz="1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Ослобођења 25</a:t>
            </a:r>
            <a:endParaRPr lang="sr-Latn-CS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28625" y="142875"/>
            <a:ext cx="8429625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57188" y="1214438"/>
            <a:ext cx="8358187" cy="10001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200"/>
              </a:lnSpc>
              <a:defRPr/>
            </a:pPr>
            <a:r>
              <a:rPr lang="sr-Cyrl-CS" sz="2800" spc="600" dirty="0">
                <a:latin typeface="Arial Black" pitchFamily="34" charset="0"/>
              </a:rPr>
              <a:t>Машинска школа </a:t>
            </a:r>
            <a:br>
              <a:rPr lang="sr-Cyrl-CS" sz="2800" spc="600" dirty="0">
                <a:latin typeface="Arial Black" pitchFamily="34" charset="0"/>
              </a:rPr>
            </a:br>
            <a:r>
              <a:rPr lang="sr-Cyrl-CS" sz="2800" spc="600" dirty="0">
                <a:latin typeface="Arial Black" pitchFamily="34" charset="0"/>
              </a:rPr>
              <a:t>Панчево</a:t>
            </a:r>
            <a:r>
              <a:rPr lang="sr-Cyrl-CS" sz="2400" spc="300" dirty="0">
                <a:latin typeface="Arial Black" pitchFamily="34" charset="0"/>
              </a:rPr>
              <a:t/>
            </a:r>
            <a:br>
              <a:rPr lang="sr-Cyrl-CS" sz="2400" spc="300" dirty="0">
                <a:latin typeface="Arial Black" pitchFamily="34" charset="0"/>
              </a:rPr>
            </a:br>
            <a:r>
              <a:rPr lang="sr-Cyrl-CS" sz="1400" spc="300" dirty="0">
                <a:latin typeface="Arial Black" pitchFamily="34" charset="0"/>
              </a:rPr>
              <a:t>Браће Јовановића 103</a:t>
            </a:r>
            <a:endParaRPr lang="sr-Latn-CS" sz="24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42844" y="2357430"/>
          <a:ext cx="464343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786314" y="2428868"/>
          <a:ext cx="4357686" cy="4073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28625" y="142875"/>
            <a:ext cx="8429625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57188" y="1214438"/>
            <a:ext cx="8358187" cy="1000125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sr-Cyrl-CS" sz="2800" b="1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Пољопривредна школа</a:t>
            </a:r>
            <a:br>
              <a:rPr lang="sr-Cyrl-CS" sz="2800" b="1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sr-Cyrl-CS" sz="2800" b="1" spc="6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“Јосиф Панчић”</a:t>
            </a:r>
            <a:r>
              <a:rPr lang="sr-Cyrl-CS" sz="2800" b="1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sr-Cyrl-CS" sz="2800" b="1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sr-Cyrl-CS" sz="1200" b="1" spc="3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Новосељански пут 31</a:t>
            </a:r>
            <a:endParaRPr lang="sr-Latn-CS" sz="2800" b="1" spc="3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42844" y="2357430"/>
          <a:ext cx="842968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28625" y="142875"/>
            <a:ext cx="8429625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28596" y="1214422"/>
            <a:ext cx="8501122" cy="100013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sr-Cyrl-CS" sz="28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Електротехничка школа</a:t>
            </a:r>
            <a:br>
              <a:rPr lang="sr-Cyrl-CS" sz="28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sr-Cyrl-CS" sz="28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”Никола Тесла”</a:t>
            </a:r>
            <a:r>
              <a:rPr lang="sr-Cyrl-CS" sz="2800" dirty="0">
                <a:latin typeface="Arial Black" pitchFamily="34" charset="0"/>
              </a:rPr>
              <a:t/>
            </a:r>
            <a:br>
              <a:rPr lang="sr-Cyrl-CS" sz="2800" dirty="0">
                <a:latin typeface="Arial Black" pitchFamily="34" charset="0"/>
              </a:rPr>
            </a:br>
            <a:r>
              <a:rPr lang="sr-Cyrl-CS" sz="1600" spc="600" dirty="0">
                <a:latin typeface="Arial Black" pitchFamily="34" charset="0"/>
              </a:rPr>
              <a:t>Максима Горког 7</a:t>
            </a:r>
            <a:endParaRPr lang="sr-Latn-CS" sz="28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42844" y="2357430"/>
          <a:ext cx="878687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28625" y="142875"/>
            <a:ext cx="8429625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57158" y="1214422"/>
            <a:ext cx="8358246" cy="100013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2400"/>
              </a:lnSpc>
              <a:defRPr/>
            </a:pPr>
            <a:r>
              <a:rPr lang="sr-Cyrl-CS" sz="2800" spc="600" dirty="0">
                <a:latin typeface="Arial Black" pitchFamily="34" charset="0"/>
              </a:rPr>
              <a:t>Техничка школа</a:t>
            </a:r>
            <a:br>
              <a:rPr lang="sr-Cyrl-CS" sz="2800" spc="600" dirty="0">
                <a:latin typeface="Arial Black" pitchFamily="34" charset="0"/>
              </a:rPr>
            </a:br>
            <a:r>
              <a:rPr lang="sr-Cyrl-CS" sz="2800" spc="600" dirty="0">
                <a:latin typeface="Arial Black" pitchFamily="34" charset="0"/>
              </a:rPr>
              <a:t>“23.мај”</a:t>
            </a:r>
            <a:br>
              <a:rPr lang="sr-Cyrl-CS" sz="2800" spc="600" dirty="0">
                <a:latin typeface="Arial Black" pitchFamily="34" charset="0"/>
              </a:rPr>
            </a:br>
            <a:r>
              <a:rPr lang="sr-Cyrl-CS" sz="1600" spc="300" dirty="0">
                <a:latin typeface="Arial Black" pitchFamily="34" charset="0"/>
              </a:rPr>
              <a:t>Браће Јовановића 89</a:t>
            </a:r>
            <a:endParaRPr lang="sr-Latn-CS" sz="2800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42844" y="2357430"/>
          <a:ext cx="4643438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857752" y="2357430"/>
          <a:ext cx="4071966" cy="4286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1397000"/>
          <a:ext cx="8572560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428625" y="142875"/>
            <a:ext cx="8429625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1397000"/>
          <a:ext cx="8572560" cy="5175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ounded Rectangle 2"/>
          <p:cNvSpPr/>
          <p:nvPr/>
        </p:nvSpPr>
        <p:spPr>
          <a:xfrm>
            <a:off x="428625" y="142875"/>
            <a:ext cx="8429625" cy="9286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spc="300" dirty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МРЕЖА ШКОЛА У ПАНЧЕВУ</a:t>
            </a:r>
            <a:endParaRPr lang="sr-Latn-CS" sz="3200" spc="3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14282" y="285728"/>
          <a:ext cx="8643998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2"/>
          <p:cNvSpPr/>
          <p:nvPr/>
        </p:nvSpPr>
        <p:spPr>
          <a:xfrm>
            <a:off x="8215313" y="4143375"/>
            <a:ext cx="484187" cy="571500"/>
          </a:xfrm>
          <a:prstGeom prst="downArrow">
            <a:avLst>
              <a:gd name="adj1" fmla="val 33813"/>
              <a:gd name="adj2" fmla="val 4190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own Arrow 3"/>
          <p:cNvSpPr/>
          <p:nvPr/>
        </p:nvSpPr>
        <p:spPr>
          <a:xfrm rot="17695003">
            <a:off x="4949825" y="3941763"/>
            <a:ext cx="484188" cy="773112"/>
          </a:xfrm>
          <a:prstGeom prst="downArrow">
            <a:avLst>
              <a:gd name="adj1" fmla="val 33813"/>
              <a:gd name="adj2" fmla="val 4190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500034" y="714356"/>
          <a:ext cx="8286808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14282" y="1071546"/>
          <a:ext cx="8929718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own Arrow Callout 5"/>
          <p:cNvSpPr/>
          <p:nvPr/>
        </p:nvSpPr>
        <p:spPr>
          <a:xfrm>
            <a:off x="357158" y="142852"/>
            <a:ext cx="8501122" cy="714380"/>
          </a:xfrm>
          <a:prstGeom prst="downArrowCallout">
            <a:avLst>
              <a:gd name="adj1" fmla="val 29257"/>
              <a:gd name="adj2" fmla="val 99971"/>
              <a:gd name="adj3" fmla="val 25000"/>
              <a:gd name="adj4" fmla="val 6497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Помозите детету да упозна себе!</a:t>
            </a:r>
            <a:endParaRPr lang="sr-Latn-C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3500438"/>
          <a:ext cx="8358246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/>
          <p:cNvGraphicFramePr/>
          <p:nvPr/>
        </p:nvGraphicFramePr>
        <p:xfrm>
          <a:off x="357158" y="142852"/>
          <a:ext cx="8358246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357188" y="2643188"/>
            <a:ext cx="8286750" cy="642937"/>
          </a:xfrm>
          <a:prstGeom prst="round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sr-Cyrl-CS" dirty="0"/>
          </a:p>
          <a:p>
            <a:pPr algn="ctr">
              <a:defRPr/>
            </a:pPr>
            <a:r>
              <a:rPr lang="sr-Cyrl-CS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Кандидатима који желе да се упишу у уметничке или у школе за ученике са посебним способностима редослед се одређује на основу успеха на:</a:t>
            </a:r>
          </a:p>
          <a:p>
            <a:pPr algn="ctr">
              <a:defRPr/>
            </a:pPr>
            <a:endParaRPr lang="sr-Latn-CS" dirty="0"/>
          </a:p>
        </p:txBody>
      </p:sp>
    </p:spTree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14282" y="1428736"/>
          <a:ext cx="8786874" cy="428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14282" y="2000240"/>
          <a:ext cx="8929718" cy="4286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210060" y="1064527"/>
            <a:ext cx="1568837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2504939" y="1064526"/>
            <a:ext cx="1568837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 rot="5400000">
            <a:off x="4645863" y="1028807"/>
            <a:ext cx="1640275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400000">
            <a:off x="6940498" y="993091"/>
            <a:ext cx="1711712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Čuvar mesta za broj slajda 3"/>
          <p:cNvSpPr>
            <a:spLocks noGrp="1"/>
          </p:cNvSpPr>
          <p:nvPr>
            <p:ph type="sldNum" sz="quarter" idx="12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DAEC3800-6C2F-4FA8-A1F7-9ECA35417085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8839200" cy="6477000"/>
          </a:xfrm>
        </p:spPr>
        <p:txBody>
          <a:bodyPr rtlCol="0">
            <a:normAutofit lnSpcReduction="10000"/>
          </a:bodyPr>
          <a:lstStyle/>
          <a:p>
            <a:pPr algn="ctr"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sr-Cyrl-CS" sz="49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Cyrl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Више информација о упису можете добити у </a:t>
            </a: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Cyrl-C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ИНФОРМАТОРУ </a:t>
            </a:r>
            <a:r>
              <a:rPr lang="sr-Cyrl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и </a:t>
            </a:r>
            <a:r>
              <a:rPr lang="sr-Cyrl-C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КОНКУРСУ </a:t>
            </a: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Cyrl-CS" sz="5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 упис у средњу школу </a:t>
            </a: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Cyrl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које објављује  </a:t>
            </a: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Cyrl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“ПРОСВЕТНИ ПРЕГЛЕД”, </a:t>
            </a: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Cyrl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 евентуалне допуне конкурса ће бити на сајту </a:t>
            </a:r>
          </a:p>
          <a:p>
            <a:pPr algn="ctr" eaLnBrk="1" fontAlgn="auto" hangingPunct="1">
              <a:lnSpc>
                <a:spcPts val="46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/>
            </a:pPr>
            <a:r>
              <a:rPr lang="sr-Latn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/>
              </a:rPr>
              <a:t>www.mpn</a:t>
            </a:r>
            <a:r>
              <a:rPr lang="sr-Cyrl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/>
              </a:rPr>
              <a:t>.</a:t>
            </a:r>
            <a:r>
              <a:rPr lang="sr-Latn-CS" sz="5200" b="1" dirty="0" smtClean="0">
                <a:effectLst>
                  <a:outerShdw blurRad="38100" dist="38100" dir="2700000" algn="tl">
                    <a:srgbClr val="C0C0C0"/>
                  </a:outerShdw>
                </a:effectLst>
                <a:hlinkClick r:id="rId2"/>
              </a:rPr>
              <a:t>gov.rs</a:t>
            </a:r>
            <a:endParaRPr lang="en-US" sz="52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>
          <a:xfrm>
            <a:off x="357188" y="142875"/>
            <a:ext cx="8229600" cy="725488"/>
          </a:xfrm>
        </p:spPr>
        <p:txBody>
          <a:bodyPr/>
          <a:lstStyle/>
          <a:p>
            <a:pPr eaLnBrk="1" hangingPunct="1">
              <a:defRPr/>
            </a:pPr>
            <a: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Важне адресе:</a:t>
            </a:r>
            <a:endPara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457200" y="1000125"/>
            <a:ext cx="8229600" cy="5500688"/>
          </a:xfrm>
        </p:spPr>
        <p:txBody>
          <a:bodyPr/>
          <a:lstStyle/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www.upis.mp.gov.rs</a:t>
            </a:r>
            <a:endParaRPr lang="sr-Cyrl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http://profesionalnaorijentacija.org/</a:t>
            </a:r>
            <a:endParaRPr lang="sr-Cyrl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ts val="2200"/>
              </a:lnSpc>
              <a:buFont typeface="Arial" charset="0"/>
              <a:buNone/>
              <a:defRPr/>
            </a:pPr>
            <a:r>
              <a:rPr lang="sr-Cyrl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srednjeskoleusrbiji.kreni.com</a:t>
            </a:r>
          </a:p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srednje-skole.yuportal.com</a:t>
            </a:r>
          </a:p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poslovi.infostud.com/info/opisi-zanimanja</a:t>
            </a:r>
          </a:p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www.nsz.gov.rs/page/services/sr/planiranjekarijere/vodic.html</a:t>
            </a:r>
            <a:endParaRPr lang="sr-Latn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www.google.rs</a:t>
            </a: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ukucati opis zanimanja,pa nevesti zanimanje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ts val="22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/>
              </a:rPr>
              <a:t>www.youtube.com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zadaci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vezbanje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matematike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srpskog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jezika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ts val="2200"/>
              </a:lnSpc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/>
              </a:rPr>
              <a:t>www.osmantic.edu.rs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zadaci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vezbanje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srpskog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jezika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pomoc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maturantima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eaLnBrk="1" hangingPunct="1">
              <a:lnSpc>
                <a:spcPts val="2200"/>
              </a:lnSpc>
              <a:defRPr/>
            </a:pPr>
            <a:r>
              <a:rPr lang="sr-Latn-C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www.kancelarijazamlade.rs</a:t>
            </a:r>
            <a:endParaRPr lang="sr-Cyrl-C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ts val="2200"/>
              </a:lnSpc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web-site 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/>
              </a:rPr>
              <a:t>http://www.pancevo.rs/Mladi-99-1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Facebook група Канцеларије за младе 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/>
              </a:rPr>
              <a:t>Канцеларија за младе Панчево</a:t>
            </a:r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sr-Latn-CS" sz="1400" b="1" dirty="0" smtClean="0"/>
          </a:p>
        </p:txBody>
      </p:sp>
    </p:spTree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Latn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Web</a:t>
            </a:r>
            <a: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адресе школа у Панчеву</a:t>
            </a:r>
            <a:endPara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500063" y="1785938"/>
            <a:ext cx="8229600" cy="4525962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http://masinska.edu.rs/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  <a:endParaRPr lang="sr-Cyrl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http://www.poljoprivredna-skola.rs/</a:t>
            </a:r>
            <a:endParaRPr lang="sr-Cyrl-C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http://www.skola23maj.edu.rs/</a:t>
            </a:r>
            <a:endParaRPr lang="sr-Latn-C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sr-Latn-CS" dirty="0" smtClean="0"/>
          </a:p>
        </p:txBody>
      </p:sp>
    </p:spTree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97612"/>
          </a:xfrm>
        </p:spPr>
        <p:txBody>
          <a:bodyPr/>
          <a:lstStyle/>
          <a:p>
            <a:pPr>
              <a:defRPr/>
            </a:pPr>
            <a:r>
              <a:rPr lang="sr-Cyrl-C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Хвала на пажњи!</a:t>
            </a:r>
            <a: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sr-Cyrl-C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sr-Cyrl-C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Тим за професионалну оријентацију:</a:t>
            </a:r>
            <a:br>
              <a:rPr lang="sr-Cyrl-C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sr-Cyrl-C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sr-Cyrl-C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sr-Cyrl-C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ОШ”Мирослав Антић Мика”Панчево</a:t>
            </a:r>
            <a:endParaRPr lang="sr-Latn-C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9"/>
            <a:ext cx="8229600" cy="79690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sr-Cyrl-CS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ПРОФЕСИОНАЛНА ИНТЕРЕСОВАЊА</a:t>
            </a:r>
            <a:endParaRPr lang="sr-Latn-CS" sz="4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57158" y="1397000"/>
          <a:ext cx="8572560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own Arrow 3"/>
          <p:cNvSpPr/>
          <p:nvPr/>
        </p:nvSpPr>
        <p:spPr>
          <a:xfrm>
            <a:off x="3786188" y="1214438"/>
            <a:ext cx="1857375" cy="857250"/>
          </a:xfrm>
          <a:prstGeom prst="downArrow">
            <a:avLst>
              <a:gd name="adj1" fmla="val 31714"/>
              <a:gd name="adj2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sr-Latn-C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2285992"/>
          <a:ext cx="8501122" cy="4175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Callout 2"/>
          <p:cNvSpPr/>
          <p:nvPr/>
        </p:nvSpPr>
        <p:spPr>
          <a:xfrm>
            <a:off x="642938" y="1000125"/>
            <a:ext cx="8215312" cy="1285875"/>
          </a:xfrm>
          <a:prstGeom prst="downArrowCallout">
            <a:avLst>
              <a:gd name="adj1" fmla="val 25000"/>
              <a:gd name="adj2" fmla="val 969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3000"/>
              </a:lnSpc>
              <a:defRPr/>
            </a:pPr>
            <a:r>
              <a:rPr lang="sr-Cyrl-C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Размислите да ли сте уочили, а питајте и дете и поразговарајте о томе :</a:t>
            </a:r>
            <a:endParaRPr lang="sr-Latn-C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2938" y="142852"/>
            <a:ext cx="822960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2285992"/>
          <a:ext cx="8501122" cy="4572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Callout 2"/>
          <p:cNvSpPr/>
          <p:nvPr/>
        </p:nvSpPr>
        <p:spPr>
          <a:xfrm>
            <a:off x="642938" y="1000125"/>
            <a:ext cx="8215312" cy="1285875"/>
          </a:xfrm>
          <a:prstGeom prst="downArrowCallout">
            <a:avLst>
              <a:gd name="adj1" fmla="val 25000"/>
              <a:gd name="adj2" fmla="val 969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ts val="3000"/>
              </a:lnSpc>
              <a:defRPr/>
            </a:pPr>
            <a:r>
              <a:rPr lang="sr-Cyrl-C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Предложите деци да размисле и напишу на листу папира, а затим поразговарајте о томе:</a:t>
            </a:r>
            <a:endParaRPr lang="sr-Latn-CS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2938" y="142852"/>
            <a:ext cx="822960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642942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sr-Cyrl-CS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ПРОФЕСИОНАЛНА ИНТЕРЕСОВАЊА</a:t>
            </a:r>
            <a:endParaRPr lang="sr-Latn-CS" sz="40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Down Arrow 14"/>
          <p:cNvSpPr/>
          <p:nvPr/>
        </p:nvSpPr>
        <p:spPr>
          <a:xfrm>
            <a:off x="3857625" y="857250"/>
            <a:ext cx="1357313" cy="428625"/>
          </a:xfrm>
          <a:prstGeom prst="downArrow">
            <a:avLst>
              <a:gd name="adj1" fmla="val 19203"/>
              <a:gd name="adj2" fmla="val 50000"/>
            </a:avLst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sr-Latn-CS"/>
          </a:p>
        </p:txBody>
      </p:sp>
      <p:pic>
        <p:nvPicPr>
          <p:cNvPr id="8196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1357313"/>
            <a:ext cx="8643938" cy="5500687"/>
          </a:xfr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500034" y="1714488"/>
          <a:ext cx="7858180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ular Callout 4"/>
          <p:cNvSpPr/>
          <p:nvPr/>
        </p:nvSpPr>
        <p:spPr>
          <a:xfrm>
            <a:off x="571500" y="2143125"/>
            <a:ext cx="3429000" cy="1285875"/>
          </a:xfrm>
          <a:prstGeom prst="wedgeRoundRectCallout">
            <a:avLst>
              <a:gd name="adj1" fmla="val -20427"/>
              <a:gd name="adj2" fmla="val 16415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b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СПОСОБНОСТИ </a:t>
            </a:r>
          </a:p>
          <a:p>
            <a:pPr algn="ctr">
              <a:defRPr/>
            </a:pPr>
            <a:r>
              <a:rPr lang="sr-Cyrl-CS" b="1" dirty="0">
                <a:latin typeface="Arial" pitchFamily="34" charset="0"/>
                <a:cs typeface="Arial" pitchFamily="34" charset="0"/>
              </a:rPr>
              <a:t>су наше могућности да успешно обављамо неке активности и послове.</a:t>
            </a:r>
            <a:endParaRPr lang="sr-Latn-C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own Arrow Callout 5"/>
          <p:cNvSpPr/>
          <p:nvPr/>
        </p:nvSpPr>
        <p:spPr>
          <a:xfrm>
            <a:off x="1428750" y="142875"/>
            <a:ext cx="6143625" cy="714375"/>
          </a:xfrm>
          <a:prstGeom prst="downArrowCallout">
            <a:avLst>
              <a:gd name="adj1" fmla="val 12810"/>
              <a:gd name="adj2" fmla="val 138777"/>
              <a:gd name="adj3" fmla="val 25000"/>
              <a:gd name="adj4" fmla="val 6497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3200" b="1" spc="3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СПОСОБНОСТИ</a:t>
            </a:r>
            <a:endParaRPr lang="sr-Latn-CS" sz="3200" b="1" spc="3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00063" y="857250"/>
            <a:ext cx="8429625" cy="78581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sr-Cyrl-CS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Свако занимање тражи свој склоп способости!</a:t>
            </a:r>
            <a:r>
              <a:rPr lang="sr-Cyrl-CS" dirty="0">
                <a:latin typeface="Arial" pitchFamily="34" charset="0"/>
                <a:cs typeface="Arial" pitchFamily="34" charset="0"/>
              </a:rPr>
              <a:t/>
            </a:r>
            <a:br>
              <a:rPr lang="sr-Cyrl-CS" dirty="0">
                <a:latin typeface="Arial" pitchFamily="34" charset="0"/>
                <a:cs typeface="Arial" pitchFamily="34" charset="0"/>
              </a:rPr>
            </a:br>
            <a:r>
              <a:rPr lang="sr-Cyrl-C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Усклађен избор занимања са способностима омогућава лакше, брже и темељније усвајање радних вештина и доводи до веће успешности у послу.</a:t>
            </a:r>
            <a:endParaRPr lang="sr-Latn-C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57158" y="2285992"/>
          <a:ext cx="8501122" cy="4175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Callout 2"/>
          <p:cNvSpPr/>
          <p:nvPr/>
        </p:nvSpPr>
        <p:spPr>
          <a:xfrm>
            <a:off x="642938" y="1000125"/>
            <a:ext cx="8215312" cy="1285875"/>
          </a:xfrm>
          <a:prstGeom prst="downArrowCallout">
            <a:avLst>
              <a:gd name="adj1" fmla="val 25000"/>
              <a:gd name="adj2" fmla="val 96923"/>
              <a:gd name="adj3" fmla="val 25000"/>
              <a:gd name="adj4" fmla="val 64977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sr-Cyrl-C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Да бисте помогли себи и детету да препознате </a:t>
            </a:r>
            <a:r>
              <a:rPr lang="sr-Cyrl-CS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способности</a:t>
            </a:r>
            <a:r>
              <a:rPr lang="sr-Cyrl-CS" sz="24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које има поставите следећа питања: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2938" y="142852"/>
            <a:ext cx="8229600" cy="642942"/>
          </a:xfrm>
          <a:prstGeom prst="rect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sr-Cyrl-C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Савет родитељима:</a:t>
            </a:r>
            <a:endParaRPr lang="sr-Latn-C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</TotalTime>
  <Words>1699</Words>
  <Application>Microsoft Office PowerPoint</Application>
  <PresentationFormat>On-screen Show (4:3)</PresentationFormat>
  <Paragraphs>296</Paragraphs>
  <Slides>36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ПРОФЕСИОНАЛНА ИНТЕРЕСОВАЊА</vt:lpstr>
      <vt:lpstr>Slide 8</vt:lpstr>
      <vt:lpstr>Slide 9</vt:lpstr>
      <vt:lpstr>Slide 10</vt:lpstr>
      <vt:lpstr>СПОСОБНОСТИ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Важне адресе:</vt:lpstr>
      <vt:lpstr>Web адресе школа у Панчеву</vt:lpstr>
      <vt:lpstr>Хвала на пажњи!    Тим за професионалну оријентацију:  ОШ”Мирослав Антић Мика”Панчево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Bokanic Goran</cp:lastModifiedBy>
  <cp:revision>241</cp:revision>
  <dcterms:created xsi:type="dcterms:W3CDTF">2013-05-05T19:19:28Z</dcterms:created>
  <dcterms:modified xsi:type="dcterms:W3CDTF">2013-05-23T14:57:53Z</dcterms:modified>
</cp:coreProperties>
</file>