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gif" ContentType="image/gif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Default Extension="jpg" ContentType="image/jpeg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sldIdLst>
    <p:sldId id="256" r:id="rId2"/>
    <p:sldId id="257" r:id="rId3"/>
    <p:sldId id="258" r:id="rId4"/>
    <p:sldId id="269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8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Default Section" id="{E66106B9-3784-475A-8705-8607186BBAD6}">
          <p14:sldIdLst>
            <p14:sldId id="256"/>
          </p14:sldIdLst>
        </p14:section>
        <p14:section name="Untitled Section" id="{46564B48-96C2-40CA-B928-200BCF472A4F}">
          <p14:sldIdLst>
            <p14:sldId id="257"/>
          </p14:sldIdLst>
        </p14:section>
        <p14:section name="Untitled Section" id="{26FE2E5F-F3E0-4D20-B9C0-409066DFEFB4}">
          <p14:sldIdLst>
            <p14:sldId id="258"/>
            <p14:sldId id="269"/>
            <p14:sldId id="259"/>
            <p14:sldId id="260"/>
            <p14:sldId id="261"/>
            <p14:sldId id="262"/>
            <p14:sldId id="263"/>
            <p14:sldId id="265"/>
            <p14:sldId id="266"/>
            <p14:sldId id="268"/>
            <p14:sldId id="270"/>
            <p14:sldId id="271"/>
            <p14:sldId id="27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3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01.jpeg"/><Relationship Id="rId1" Type="http://schemas.openxmlformats.org/officeDocument/2006/relationships/image" Target="../media/image91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image" Target="../media/image121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image" Target="../media/image1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A80CA2-379F-4567-A82A-BE51B4F40C3D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73F43CC-3412-455D-A8CD-33266ACA4DDD}">
      <dgm:prSet phldrT="[Text]"/>
      <dgm:spPr/>
      <dgm:t>
        <a:bodyPr/>
        <a:lstStyle/>
        <a:p>
          <a:r>
            <a:rPr lang="x-none" dirty="0" smtClean="0"/>
            <a:t>Nalaženje u prirodi</a:t>
          </a:r>
          <a:endParaRPr lang="en-US" dirty="0"/>
        </a:p>
      </dgm:t>
    </dgm:pt>
    <dgm:pt modelId="{E4C1FD3C-3096-45AA-95B2-15F31C185AC1}" type="parTrans" cxnId="{90D67040-C95A-4880-8122-CB3F6C9A7084}">
      <dgm:prSet/>
      <dgm:spPr/>
      <dgm:t>
        <a:bodyPr/>
        <a:lstStyle/>
        <a:p>
          <a:endParaRPr lang="en-US"/>
        </a:p>
      </dgm:t>
    </dgm:pt>
    <dgm:pt modelId="{A5AF2BA2-7022-4323-BBE8-DFDC89CB8CBB}" type="sibTrans" cxnId="{90D67040-C95A-4880-8122-CB3F6C9A7084}">
      <dgm:prSet/>
      <dgm:spPr/>
      <dgm:t>
        <a:bodyPr/>
        <a:lstStyle/>
        <a:p>
          <a:endParaRPr lang="en-US"/>
        </a:p>
      </dgm:t>
    </dgm:pt>
    <dgm:pt modelId="{1F8FD1A2-E3F8-4198-ACDE-DC26CFC19A05}">
      <dgm:prSet phldrT="[Text]"/>
      <dgm:spPr/>
      <dgm:t>
        <a:bodyPr/>
        <a:lstStyle/>
        <a:p>
          <a:r>
            <a:rPr lang="x-none" b="1" u="sng" dirty="0" smtClean="0"/>
            <a:t>Slobodni</a:t>
          </a:r>
        </a:p>
        <a:p>
          <a:r>
            <a:rPr lang="x-none" dirty="0" smtClean="0"/>
            <a:t>U slobodnom stanju se mogu naći elementi koji su slabe reaktivnosti</a:t>
          </a:r>
        </a:p>
        <a:p>
          <a:r>
            <a:rPr lang="x-none" dirty="0" smtClean="0"/>
            <a:t>(O, S, </a:t>
          </a:r>
          <a:r>
            <a:rPr lang="x-none" smtClean="0"/>
            <a:t>N</a:t>
          </a:r>
          <a:r>
            <a:rPr lang="x-none" smtClean="0"/>
            <a:t>,)</a:t>
          </a:r>
          <a:endParaRPr lang="en-US" dirty="0"/>
        </a:p>
      </dgm:t>
    </dgm:pt>
    <dgm:pt modelId="{0BA7CC2E-4547-411D-B257-418374F02DDB}" type="parTrans" cxnId="{93C149F2-2AB8-4F9F-B434-AC4FB4431C00}">
      <dgm:prSet/>
      <dgm:spPr/>
      <dgm:t>
        <a:bodyPr/>
        <a:lstStyle/>
        <a:p>
          <a:endParaRPr lang="en-US"/>
        </a:p>
      </dgm:t>
    </dgm:pt>
    <dgm:pt modelId="{6330025D-43C5-455C-86D9-9A921FFAAC6F}" type="sibTrans" cxnId="{93C149F2-2AB8-4F9F-B434-AC4FB4431C00}">
      <dgm:prSet/>
      <dgm:spPr/>
      <dgm:t>
        <a:bodyPr/>
        <a:lstStyle/>
        <a:p>
          <a:endParaRPr lang="en-US"/>
        </a:p>
      </dgm:t>
    </dgm:pt>
    <dgm:pt modelId="{942DAFA9-6F62-4BFA-B411-E36BB5E75F43}">
      <dgm:prSet phldrT="[Text]"/>
      <dgm:spPr/>
      <dgm:t>
        <a:bodyPr/>
        <a:lstStyle/>
        <a:p>
          <a:r>
            <a:rPr lang="x-none" b="1" u="sng" dirty="0" smtClean="0"/>
            <a:t>u jedinjenjima</a:t>
          </a:r>
        </a:p>
        <a:p>
          <a:r>
            <a:rPr lang="x-none" dirty="0" smtClean="0"/>
            <a:t>Grade okside, kiseline, soli</a:t>
          </a:r>
          <a:endParaRPr lang="en-US" dirty="0"/>
        </a:p>
      </dgm:t>
    </dgm:pt>
    <dgm:pt modelId="{07F5A627-E470-4B08-8600-44673507E46E}" type="parTrans" cxnId="{32DF0ADE-43E2-4284-9CB8-99110B41E9C3}">
      <dgm:prSet/>
      <dgm:spPr/>
      <dgm:t>
        <a:bodyPr/>
        <a:lstStyle/>
        <a:p>
          <a:endParaRPr lang="en-US"/>
        </a:p>
      </dgm:t>
    </dgm:pt>
    <dgm:pt modelId="{1D2D1CEC-075D-4A14-ABF4-98ECC0EE9F88}" type="sibTrans" cxnId="{32DF0ADE-43E2-4284-9CB8-99110B41E9C3}">
      <dgm:prSet/>
      <dgm:spPr/>
      <dgm:t>
        <a:bodyPr/>
        <a:lstStyle/>
        <a:p>
          <a:endParaRPr lang="en-US"/>
        </a:p>
      </dgm:t>
    </dgm:pt>
    <dgm:pt modelId="{2C6FB519-51E4-472E-8D44-06FD1A961F86}" type="pres">
      <dgm:prSet presAssocID="{1DA80CA2-379F-4567-A82A-BE51B4F40C3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5C22530-DAEB-4F98-A591-D80EDCEA3356}" type="pres">
      <dgm:prSet presAssocID="{873F43CC-3412-455D-A8CD-33266ACA4DDD}" presName="root1" presStyleCnt="0"/>
      <dgm:spPr/>
    </dgm:pt>
    <dgm:pt modelId="{E38BA9A0-717F-4E53-A9CD-1132B660D29F}" type="pres">
      <dgm:prSet presAssocID="{873F43CC-3412-455D-A8CD-33266ACA4DD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21DE458-7668-4F3D-AC37-75B0A8870340}" type="pres">
      <dgm:prSet presAssocID="{873F43CC-3412-455D-A8CD-33266ACA4DDD}" presName="level2hierChild" presStyleCnt="0"/>
      <dgm:spPr/>
    </dgm:pt>
    <dgm:pt modelId="{C9209F1D-1AD9-4A5A-AE2A-CCCD566B63A5}" type="pres">
      <dgm:prSet presAssocID="{0BA7CC2E-4547-411D-B257-418374F02DDB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71B1FC98-5A7C-4434-8800-71A80380D613}" type="pres">
      <dgm:prSet presAssocID="{0BA7CC2E-4547-411D-B257-418374F02DDB}" presName="connTx" presStyleLbl="parChTrans1D2" presStyleIdx="0" presStyleCnt="2"/>
      <dgm:spPr/>
      <dgm:t>
        <a:bodyPr/>
        <a:lstStyle/>
        <a:p>
          <a:endParaRPr lang="en-US"/>
        </a:p>
      </dgm:t>
    </dgm:pt>
    <dgm:pt modelId="{FBC374DF-AD0C-438F-AA04-E8429AB41B6E}" type="pres">
      <dgm:prSet presAssocID="{1F8FD1A2-E3F8-4198-ACDE-DC26CFC19A05}" presName="root2" presStyleCnt="0"/>
      <dgm:spPr/>
    </dgm:pt>
    <dgm:pt modelId="{A3BE6894-6DC0-4975-A401-482DD6BF8EE9}" type="pres">
      <dgm:prSet presAssocID="{1F8FD1A2-E3F8-4198-ACDE-DC26CFC19A05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A171EF-B974-4866-9916-44C89EEB778D}" type="pres">
      <dgm:prSet presAssocID="{1F8FD1A2-E3F8-4198-ACDE-DC26CFC19A05}" presName="level3hierChild" presStyleCnt="0"/>
      <dgm:spPr/>
    </dgm:pt>
    <dgm:pt modelId="{7B0E4352-AB77-4EC9-9745-FAFD60DA8F72}" type="pres">
      <dgm:prSet presAssocID="{07F5A627-E470-4B08-8600-44673507E46E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C1457659-04B6-40B0-8921-DDFC083C8EC0}" type="pres">
      <dgm:prSet presAssocID="{07F5A627-E470-4B08-8600-44673507E46E}" presName="connTx" presStyleLbl="parChTrans1D2" presStyleIdx="1" presStyleCnt="2"/>
      <dgm:spPr/>
      <dgm:t>
        <a:bodyPr/>
        <a:lstStyle/>
        <a:p>
          <a:endParaRPr lang="en-US"/>
        </a:p>
      </dgm:t>
    </dgm:pt>
    <dgm:pt modelId="{1B297194-752D-4B64-AC5E-248C533C4F39}" type="pres">
      <dgm:prSet presAssocID="{942DAFA9-6F62-4BFA-B411-E36BB5E75F43}" presName="root2" presStyleCnt="0"/>
      <dgm:spPr/>
    </dgm:pt>
    <dgm:pt modelId="{8B5E8A96-61FE-4135-BD30-6D149BB16587}" type="pres">
      <dgm:prSet presAssocID="{942DAFA9-6F62-4BFA-B411-E36BB5E75F43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A257A8E-7A00-4CE5-AD4B-B36605922BC7}" type="pres">
      <dgm:prSet presAssocID="{942DAFA9-6F62-4BFA-B411-E36BB5E75F43}" presName="level3hierChild" presStyleCnt="0"/>
      <dgm:spPr/>
    </dgm:pt>
  </dgm:ptLst>
  <dgm:cxnLst>
    <dgm:cxn modelId="{EB1122E7-7F4F-4E95-B930-7992EF189569}" type="presOf" srcId="{942DAFA9-6F62-4BFA-B411-E36BB5E75F43}" destId="{8B5E8A96-61FE-4135-BD30-6D149BB16587}" srcOrd="0" destOrd="0" presId="urn:microsoft.com/office/officeart/2005/8/layout/hierarchy2"/>
    <dgm:cxn modelId="{93C149F2-2AB8-4F9F-B434-AC4FB4431C00}" srcId="{873F43CC-3412-455D-A8CD-33266ACA4DDD}" destId="{1F8FD1A2-E3F8-4198-ACDE-DC26CFC19A05}" srcOrd="0" destOrd="0" parTransId="{0BA7CC2E-4547-411D-B257-418374F02DDB}" sibTransId="{6330025D-43C5-455C-86D9-9A921FFAAC6F}"/>
    <dgm:cxn modelId="{90D67040-C95A-4880-8122-CB3F6C9A7084}" srcId="{1DA80CA2-379F-4567-A82A-BE51B4F40C3D}" destId="{873F43CC-3412-455D-A8CD-33266ACA4DDD}" srcOrd="0" destOrd="0" parTransId="{E4C1FD3C-3096-45AA-95B2-15F31C185AC1}" sibTransId="{A5AF2BA2-7022-4323-BBE8-DFDC89CB8CBB}"/>
    <dgm:cxn modelId="{B0B1C81D-E9B8-48FB-BE5E-5326B27BD5C7}" type="presOf" srcId="{07F5A627-E470-4B08-8600-44673507E46E}" destId="{C1457659-04B6-40B0-8921-DDFC083C8EC0}" srcOrd="1" destOrd="0" presId="urn:microsoft.com/office/officeart/2005/8/layout/hierarchy2"/>
    <dgm:cxn modelId="{4C77834D-0C33-4FCD-B0A6-CA925103CB14}" type="presOf" srcId="{1F8FD1A2-E3F8-4198-ACDE-DC26CFC19A05}" destId="{A3BE6894-6DC0-4975-A401-482DD6BF8EE9}" srcOrd="0" destOrd="0" presId="urn:microsoft.com/office/officeart/2005/8/layout/hierarchy2"/>
    <dgm:cxn modelId="{216CE556-8FCA-437C-80FE-C249A4E09B60}" type="presOf" srcId="{07F5A627-E470-4B08-8600-44673507E46E}" destId="{7B0E4352-AB77-4EC9-9745-FAFD60DA8F72}" srcOrd="0" destOrd="0" presId="urn:microsoft.com/office/officeart/2005/8/layout/hierarchy2"/>
    <dgm:cxn modelId="{E723BCED-782E-4A35-9087-2F693A3CC1F9}" type="presOf" srcId="{873F43CC-3412-455D-A8CD-33266ACA4DDD}" destId="{E38BA9A0-717F-4E53-A9CD-1132B660D29F}" srcOrd="0" destOrd="0" presId="urn:microsoft.com/office/officeart/2005/8/layout/hierarchy2"/>
    <dgm:cxn modelId="{787B75AB-2744-4E4B-9E7D-01B95D9A2C5B}" type="presOf" srcId="{0BA7CC2E-4547-411D-B257-418374F02DDB}" destId="{C9209F1D-1AD9-4A5A-AE2A-CCCD566B63A5}" srcOrd="0" destOrd="0" presId="urn:microsoft.com/office/officeart/2005/8/layout/hierarchy2"/>
    <dgm:cxn modelId="{B1C5F9AA-EABE-469E-97A8-0B610360E0E9}" type="presOf" srcId="{1DA80CA2-379F-4567-A82A-BE51B4F40C3D}" destId="{2C6FB519-51E4-472E-8D44-06FD1A961F86}" srcOrd="0" destOrd="0" presId="urn:microsoft.com/office/officeart/2005/8/layout/hierarchy2"/>
    <dgm:cxn modelId="{32DF0ADE-43E2-4284-9CB8-99110B41E9C3}" srcId="{873F43CC-3412-455D-A8CD-33266ACA4DDD}" destId="{942DAFA9-6F62-4BFA-B411-E36BB5E75F43}" srcOrd="1" destOrd="0" parTransId="{07F5A627-E470-4B08-8600-44673507E46E}" sibTransId="{1D2D1CEC-075D-4A14-ABF4-98ECC0EE9F88}"/>
    <dgm:cxn modelId="{8E66ABB9-FCE7-4AF8-936C-D30EC12ACF6F}" type="presOf" srcId="{0BA7CC2E-4547-411D-B257-418374F02DDB}" destId="{71B1FC98-5A7C-4434-8800-71A80380D613}" srcOrd="1" destOrd="0" presId="urn:microsoft.com/office/officeart/2005/8/layout/hierarchy2"/>
    <dgm:cxn modelId="{0AB14742-3901-4AF0-9A3E-520C748B4F61}" type="presParOf" srcId="{2C6FB519-51E4-472E-8D44-06FD1A961F86}" destId="{E5C22530-DAEB-4F98-A591-D80EDCEA3356}" srcOrd="0" destOrd="0" presId="urn:microsoft.com/office/officeart/2005/8/layout/hierarchy2"/>
    <dgm:cxn modelId="{81AE63A2-55B4-4296-9626-8A0806882506}" type="presParOf" srcId="{E5C22530-DAEB-4F98-A591-D80EDCEA3356}" destId="{E38BA9A0-717F-4E53-A9CD-1132B660D29F}" srcOrd="0" destOrd="0" presId="urn:microsoft.com/office/officeart/2005/8/layout/hierarchy2"/>
    <dgm:cxn modelId="{6200430E-5420-42B1-ABA4-1D0CC8B96F1B}" type="presParOf" srcId="{E5C22530-DAEB-4F98-A591-D80EDCEA3356}" destId="{B21DE458-7668-4F3D-AC37-75B0A8870340}" srcOrd="1" destOrd="0" presId="urn:microsoft.com/office/officeart/2005/8/layout/hierarchy2"/>
    <dgm:cxn modelId="{5BA6C4CB-38A9-407D-92B5-EB039D207583}" type="presParOf" srcId="{B21DE458-7668-4F3D-AC37-75B0A8870340}" destId="{C9209F1D-1AD9-4A5A-AE2A-CCCD566B63A5}" srcOrd="0" destOrd="0" presId="urn:microsoft.com/office/officeart/2005/8/layout/hierarchy2"/>
    <dgm:cxn modelId="{3063EFBC-3E01-4649-9D39-7023948BBCB8}" type="presParOf" srcId="{C9209F1D-1AD9-4A5A-AE2A-CCCD566B63A5}" destId="{71B1FC98-5A7C-4434-8800-71A80380D613}" srcOrd="0" destOrd="0" presId="urn:microsoft.com/office/officeart/2005/8/layout/hierarchy2"/>
    <dgm:cxn modelId="{FC6B07F8-8DA8-44C0-BBE2-0548321D98B3}" type="presParOf" srcId="{B21DE458-7668-4F3D-AC37-75B0A8870340}" destId="{FBC374DF-AD0C-438F-AA04-E8429AB41B6E}" srcOrd="1" destOrd="0" presId="urn:microsoft.com/office/officeart/2005/8/layout/hierarchy2"/>
    <dgm:cxn modelId="{615BCAB0-86C6-43B6-8C05-B346613B831D}" type="presParOf" srcId="{FBC374DF-AD0C-438F-AA04-E8429AB41B6E}" destId="{A3BE6894-6DC0-4975-A401-482DD6BF8EE9}" srcOrd="0" destOrd="0" presId="urn:microsoft.com/office/officeart/2005/8/layout/hierarchy2"/>
    <dgm:cxn modelId="{C6E74544-9230-4961-B397-B666A87B3415}" type="presParOf" srcId="{FBC374DF-AD0C-438F-AA04-E8429AB41B6E}" destId="{DBA171EF-B974-4866-9916-44C89EEB778D}" srcOrd="1" destOrd="0" presId="urn:microsoft.com/office/officeart/2005/8/layout/hierarchy2"/>
    <dgm:cxn modelId="{1B2A639E-1658-4D6A-BE9A-33F8987842E2}" type="presParOf" srcId="{B21DE458-7668-4F3D-AC37-75B0A8870340}" destId="{7B0E4352-AB77-4EC9-9745-FAFD60DA8F72}" srcOrd="2" destOrd="0" presId="urn:microsoft.com/office/officeart/2005/8/layout/hierarchy2"/>
    <dgm:cxn modelId="{B9D3BFDD-A08B-4D70-ADC2-D4A1CE251A8D}" type="presParOf" srcId="{7B0E4352-AB77-4EC9-9745-FAFD60DA8F72}" destId="{C1457659-04B6-40B0-8921-DDFC083C8EC0}" srcOrd="0" destOrd="0" presId="urn:microsoft.com/office/officeart/2005/8/layout/hierarchy2"/>
    <dgm:cxn modelId="{26C57F3B-71AF-46C0-BFC6-108EAC925BEC}" type="presParOf" srcId="{B21DE458-7668-4F3D-AC37-75B0A8870340}" destId="{1B297194-752D-4B64-AC5E-248C533C4F39}" srcOrd="3" destOrd="0" presId="urn:microsoft.com/office/officeart/2005/8/layout/hierarchy2"/>
    <dgm:cxn modelId="{BE1797AA-0FDA-402F-8783-55A5485A123E}" type="presParOf" srcId="{1B297194-752D-4B64-AC5E-248C533C4F39}" destId="{8B5E8A96-61FE-4135-BD30-6D149BB16587}" srcOrd="0" destOrd="0" presId="urn:microsoft.com/office/officeart/2005/8/layout/hierarchy2"/>
    <dgm:cxn modelId="{327F0395-E815-4CCB-BEC8-E2522A9814B3}" type="presParOf" srcId="{1B297194-752D-4B64-AC5E-248C533C4F39}" destId="{FA257A8E-7A00-4CE5-AD4B-B36605922BC7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F21629-D70D-41F7-9A9C-7718098C0AB5}" type="doc">
      <dgm:prSet loTypeId="urn:microsoft.com/office/officeart/2005/8/layout/orgChart1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43EE6A3-9A1E-4259-8132-2FAB6CC6F7A4}">
      <dgm:prSet phldrT="[Text]"/>
      <dgm:spPr/>
      <dgm:t>
        <a:bodyPr/>
        <a:lstStyle/>
        <a:p>
          <a:r>
            <a:rPr lang="x-none" dirty="0" smtClean="0"/>
            <a:t>Jedinjenja nemetala</a:t>
          </a:r>
          <a:endParaRPr lang="en-US" dirty="0"/>
        </a:p>
      </dgm:t>
    </dgm:pt>
    <dgm:pt modelId="{E39F01B9-9211-4708-BD80-CA1F3162AC87}" type="parTrans" cxnId="{E1B4EFD9-9A51-474A-8AE5-6AD930D74216}">
      <dgm:prSet/>
      <dgm:spPr/>
      <dgm:t>
        <a:bodyPr/>
        <a:lstStyle/>
        <a:p>
          <a:endParaRPr lang="en-US"/>
        </a:p>
      </dgm:t>
    </dgm:pt>
    <dgm:pt modelId="{429376A4-8972-4BB4-B60D-D79866313876}" type="sibTrans" cxnId="{E1B4EFD9-9A51-474A-8AE5-6AD930D74216}">
      <dgm:prSet/>
      <dgm:spPr/>
      <dgm:t>
        <a:bodyPr/>
        <a:lstStyle/>
        <a:p>
          <a:endParaRPr lang="en-US"/>
        </a:p>
      </dgm:t>
    </dgm:pt>
    <dgm:pt modelId="{8950A12B-E801-41D0-9E08-88A34BF4F0EB}">
      <dgm:prSet phldrT="[Text]"/>
      <dgm:spPr/>
      <dgm:t>
        <a:bodyPr/>
        <a:lstStyle/>
        <a:p>
          <a:r>
            <a:rPr lang="x-none" u="sng" dirty="0" smtClean="0">
              <a:solidFill>
                <a:schemeClr val="tx1"/>
              </a:solidFill>
            </a:rPr>
            <a:t>Oksidi</a:t>
          </a:r>
        </a:p>
        <a:p>
          <a:r>
            <a:rPr lang="x-none" dirty="0" smtClean="0"/>
            <a:t>Jedinjenja nekog elementa sa kiseonikom</a:t>
          </a:r>
          <a:endParaRPr lang="en-US" dirty="0"/>
        </a:p>
      </dgm:t>
    </dgm:pt>
    <dgm:pt modelId="{BD483266-8FFA-45A1-82CF-215C2D3ECF1D}" type="parTrans" cxnId="{B23DEDC6-EBCD-45F1-8B2B-8905F74E4093}">
      <dgm:prSet/>
      <dgm:spPr/>
      <dgm:t>
        <a:bodyPr/>
        <a:lstStyle/>
        <a:p>
          <a:endParaRPr lang="en-US"/>
        </a:p>
      </dgm:t>
    </dgm:pt>
    <dgm:pt modelId="{7C065791-3B30-4CFD-AA04-0E70BBB42261}" type="sibTrans" cxnId="{B23DEDC6-EBCD-45F1-8B2B-8905F74E4093}">
      <dgm:prSet/>
      <dgm:spPr/>
      <dgm:t>
        <a:bodyPr/>
        <a:lstStyle/>
        <a:p>
          <a:endParaRPr lang="en-US"/>
        </a:p>
      </dgm:t>
    </dgm:pt>
    <dgm:pt modelId="{1B1DEB0A-1424-48C8-B9DC-BCD0E088B9C3}">
      <dgm:prSet phldrT="[Text]"/>
      <dgm:spPr/>
      <dgm:t>
        <a:bodyPr/>
        <a:lstStyle/>
        <a:p>
          <a:r>
            <a:rPr lang="x-none" u="sng" dirty="0" smtClean="0">
              <a:solidFill>
                <a:schemeClr val="tx1"/>
              </a:solidFill>
            </a:rPr>
            <a:t>Kiseline</a:t>
          </a:r>
        </a:p>
        <a:p>
          <a:r>
            <a:rPr lang="x-none" dirty="0" smtClean="0"/>
            <a:t>Vrsta jedinjenja karakteristična za nemetale, menjaju boju lakmus papira iz plave u crvenu</a:t>
          </a:r>
          <a:endParaRPr lang="en-US" dirty="0"/>
        </a:p>
      </dgm:t>
    </dgm:pt>
    <dgm:pt modelId="{58B946C0-2AD4-4105-8F9A-4BCD41623D87}" type="parTrans" cxnId="{B12E2509-6B7B-4F74-8774-49779B7E658F}">
      <dgm:prSet/>
      <dgm:spPr/>
      <dgm:t>
        <a:bodyPr/>
        <a:lstStyle/>
        <a:p>
          <a:endParaRPr lang="en-US"/>
        </a:p>
      </dgm:t>
    </dgm:pt>
    <dgm:pt modelId="{5E9A2712-C1F1-4C50-9022-25E1B08BD224}" type="sibTrans" cxnId="{B12E2509-6B7B-4F74-8774-49779B7E658F}">
      <dgm:prSet/>
      <dgm:spPr/>
      <dgm:t>
        <a:bodyPr/>
        <a:lstStyle/>
        <a:p>
          <a:endParaRPr lang="en-US"/>
        </a:p>
      </dgm:t>
    </dgm:pt>
    <dgm:pt modelId="{F828FF7B-99D8-455C-974B-51E6767CE7C2}">
      <dgm:prSet phldrT="[Text]"/>
      <dgm:spPr/>
      <dgm:t>
        <a:bodyPr/>
        <a:lstStyle/>
        <a:p>
          <a:r>
            <a:rPr lang="x-none" u="sng" dirty="0" smtClean="0">
              <a:solidFill>
                <a:schemeClr val="tx1"/>
              </a:solidFill>
            </a:rPr>
            <a:t>Soli</a:t>
          </a:r>
        </a:p>
        <a:p>
          <a:r>
            <a:rPr lang="x-none" dirty="0" smtClean="0"/>
            <a:t>(o njima učimo kasnije)</a:t>
          </a:r>
          <a:endParaRPr lang="en-US" dirty="0"/>
        </a:p>
      </dgm:t>
    </dgm:pt>
    <dgm:pt modelId="{CB123E0F-05BF-4774-8131-163242317A77}" type="parTrans" cxnId="{54444902-7AAD-491D-ADB3-97B1AC0C0926}">
      <dgm:prSet/>
      <dgm:spPr/>
      <dgm:t>
        <a:bodyPr/>
        <a:lstStyle/>
        <a:p>
          <a:endParaRPr lang="en-US"/>
        </a:p>
      </dgm:t>
    </dgm:pt>
    <dgm:pt modelId="{16CCD953-6EC5-41AB-8EE3-1C531062217F}" type="sibTrans" cxnId="{54444902-7AAD-491D-ADB3-97B1AC0C0926}">
      <dgm:prSet/>
      <dgm:spPr/>
      <dgm:t>
        <a:bodyPr/>
        <a:lstStyle/>
        <a:p>
          <a:endParaRPr lang="en-US"/>
        </a:p>
      </dgm:t>
    </dgm:pt>
    <dgm:pt modelId="{6C2BC5CB-1F75-4678-9092-DFACECFD9C98}" type="pres">
      <dgm:prSet presAssocID="{35F21629-D70D-41F7-9A9C-7718098C0AB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DE0660D-193E-47A1-86B7-D6033C7D1692}" type="pres">
      <dgm:prSet presAssocID="{C43EE6A3-9A1E-4259-8132-2FAB6CC6F7A4}" presName="hierRoot1" presStyleCnt="0">
        <dgm:presLayoutVars>
          <dgm:hierBranch val="init"/>
        </dgm:presLayoutVars>
      </dgm:prSet>
      <dgm:spPr/>
    </dgm:pt>
    <dgm:pt modelId="{FDAD2C5F-3008-4906-A016-4AE1F93F1948}" type="pres">
      <dgm:prSet presAssocID="{C43EE6A3-9A1E-4259-8132-2FAB6CC6F7A4}" presName="rootComposite1" presStyleCnt="0"/>
      <dgm:spPr/>
    </dgm:pt>
    <dgm:pt modelId="{B4AB37AA-71BE-41F1-BD12-566AEEA353B6}" type="pres">
      <dgm:prSet presAssocID="{C43EE6A3-9A1E-4259-8132-2FAB6CC6F7A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7790C62-8C8F-4DE9-9391-0B2EB7519842}" type="pres">
      <dgm:prSet presAssocID="{C43EE6A3-9A1E-4259-8132-2FAB6CC6F7A4}" presName="rootConnector1" presStyleLbl="node1" presStyleIdx="0" presStyleCnt="0"/>
      <dgm:spPr/>
      <dgm:t>
        <a:bodyPr/>
        <a:lstStyle/>
        <a:p>
          <a:endParaRPr lang="en-US"/>
        </a:p>
      </dgm:t>
    </dgm:pt>
    <dgm:pt modelId="{F1DC550C-C25B-460C-97A4-2F4A1DEB557F}" type="pres">
      <dgm:prSet presAssocID="{C43EE6A3-9A1E-4259-8132-2FAB6CC6F7A4}" presName="hierChild2" presStyleCnt="0"/>
      <dgm:spPr/>
    </dgm:pt>
    <dgm:pt modelId="{78B2780A-50B2-4B73-A30A-9278D4850511}" type="pres">
      <dgm:prSet presAssocID="{BD483266-8FFA-45A1-82CF-215C2D3ECF1D}" presName="Name37" presStyleLbl="parChTrans1D2" presStyleIdx="0" presStyleCnt="3"/>
      <dgm:spPr/>
      <dgm:t>
        <a:bodyPr/>
        <a:lstStyle/>
        <a:p>
          <a:endParaRPr lang="en-US"/>
        </a:p>
      </dgm:t>
    </dgm:pt>
    <dgm:pt modelId="{3686D876-BCDC-485B-9096-1C3C5C5155C6}" type="pres">
      <dgm:prSet presAssocID="{8950A12B-E801-41D0-9E08-88A34BF4F0EB}" presName="hierRoot2" presStyleCnt="0">
        <dgm:presLayoutVars>
          <dgm:hierBranch val="init"/>
        </dgm:presLayoutVars>
      </dgm:prSet>
      <dgm:spPr/>
    </dgm:pt>
    <dgm:pt modelId="{397C6FD9-40D1-422B-94D3-FBC677E9E3A2}" type="pres">
      <dgm:prSet presAssocID="{8950A12B-E801-41D0-9E08-88A34BF4F0EB}" presName="rootComposite" presStyleCnt="0"/>
      <dgm:spPr/>
    </dgm:pt>
    <dgm:pt modelId="{ABDCC9A9-44DE-4749-B015-31DC05464654}" type="pres">
      <dgm:prSet presAssocID="{8950A12B-E801-41D0-9E08-88A34BF4F0EB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9991E28-C154-4186-BE5C-3C0E4A8D1E77}" type="pres">
      <dgm:prSet presAssocID="{8950A12B-E801-41D0-9E08-88A34BF4F0EB}" presName="rootConnector" presStyleLbl="node2" presStyleIdx="0" presStyleCnt="3"/>
      <dgm:spPr/>
      <dgm:t>
        <a:bodyPr/>
        <a:lstStyle/>
        <a:p>
          <a:endParaRPr lang="en-US"/>
        </a:p>
      </dgm:t>
    </dgm:pt>
    <dgm:pt modelId="{FA7C7BC1-A415-440D-9AFC-3A2940D2A9EA}" type="pres">
      <dgm:prSet presAssocID="{8950A12B-E801-41D0-9E08-88A34BF4F0EB}" presName="hierChild4" presStyleCnt="0"/>
      <dgm:spPr/>
    </dgm:pt>
    <dgm:pt modelId="{7EF22410-1D82-44DB-B05D-A66202D73713}" type="pres">
      <dgm:prSet presAssocID="{8950A12B-E801-41D0-9E08-88A34BF4F0EB}" presName="hierChild5" presStyleCnt="0"/>
      <dgm:spPr/>
    </dgm:pt>
    <dgm:pt modelId="{FE6025AF-119F-426E-8FB9-3A02BA52BC38}" type="pres">
      <dgm:prSet presAssocID="{58B946C0-2AD4-4105-8F9A-4BCD41623D87}" presName="Name37" presStyleLbl="parChTrans1D2" presStyleIdx="1" presStyleCnt="3"/>
      <dgm:spPr/>
      <dgm:t>
        <a:bodyPr/>
        <a:lstStyle/>
        <a:p>
          <a:endParaRPr lang="en-US"/>
        </a:p>
      </dgm:t>
    </dgm:pt>
    <dgm:pt modelId="{8DFA0D40-4308-44D5-9918-11E87397C1C5}" type="pres">
      <dgm:prSet presAssocID="{1B1DEB0A-1424-48C8-B9DC-BCD0E088B9C3}" presName="hierRoot2" presStyleCnt="0">
        <dgm:presLayoutVars>
          <dgm:hierBranch val="init"/>
        </dgm:presLayoutVars>
      </dgm:prSet>
      <dgm:spPr/>
    </dgm:pt>
    <dgm:pt modelId="{EC8C81D8-B808-42F1-BF38-A98B0E130E7F}" type="pres">
      <dgm:prSet presAssocID="{1B1DEB0A-1424-48C8-B9DC-BCD0E088B9C3}" presName="rootComposite" presStyleCnt="0"/>
      <dgm:spPr/>
    </dgm:pt>
    <dgm:pt modelId="{4578A61E-F4D1-4F8B-9E09-3FE56B3F6654}" type="pres">
      <dgm:prSet presAssocID="{1B1DEB0A-1424-48C8-B9DC-BCD0E088B9C3}" presName="rootText" presStyleLbl="node2" presStyleIdx="1" presStyleCnt="3" custScaleY="142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4D04650-E141-488E-8887-334FC0243FBF}" type="pres">
      <dgm:prSet presAssocID="{1B1DEB0A-1424-48C8-B9DC-BCD0E088B9C3}" presName="rootConnector" presStyleLbl="node2" presStyleIdx="1" presStyleCnt="3"/>
      <dgm:spPr/>
      <dgm:t>
        <a:bodyPr/>
        <a:lstStyle/>
        <a:p>
          <a:endParaRPr lang="en-US"/>
        </a:p>
      </dgm:t>
    </dgm:pt>
    <dgm:pt modelId="{D071C06F-FCE4-4EBA-A8FF-9DD02019A684}" type="pres">
      <dgm:prSet presAssocID="{1B1DEB0A-1424-48C8-B9DC-BCD0E088B9C3}" presName="hierChild4" presStyleCnt="0"/>
      <dgm:spPr/>
    </dgm:pt>
    <dgm:pt modelId="{818B4D17-A84F-4A15-A109-3C66DF6CF522}" type="pres">
      <dgm:prSet presAssocID="{1B1DEB0A-1424-48C8-B9DC-BCD0E088B9C3}" presName="hierChild5" presStyleCnt="0"/>
      <dgm:spPr/>
    </dgm:pt>
    <dgm:pt modelId="{2C8DB455-D9D0-430A-97FC-031D0A6BE7D3}" type="pres">
      <dgm:prSet presAssocID="{CB123E0F-05BF-4774-8131-163242317A77}" presName="Name37" presStyleLbl="parChTrans1D2" presStyleIdx="2" presStyleCnt="3"/>
      <dgm:spPr/>
      <dgm:t>
        <a:bodyPr/>
        <a:lstStyle/>
        <a:p>
          <a:endParaRPr lang="en-US"/>
        </a:p>
      </dgm:t>
    </dgm:pt>
    <dgm:pt modelId="{95A32CD4-C751-4ECA-9993-82DE05813AD6}" type="pres">
      <dgm:prSet presAssocID="{F828FF7B-99D8-455C-974B-51E6767CE7C2}" presName="hierRoot2" presStyleCnt="0">
        <dgm:presLayoutVars>
          <dgm:hierBranch val="init"/>
        </dgm:presLayoutVars>
      </dgm:prSet>
      <dgm:spPr/>
    </dgm:pt>
    <dgm:pt modelId="{63BDF531-40FC-44DE-8D02-F299E06EF93E}" type="pres">
      <dgm:prSet presAssocID="{F828FF7B-99D8-455C-974B-51E6767CE7C2}" presName="rootComposite" presStyleCnt="0"/>
      <dgm:spPr/>
    </dgm:pt>
    <dgm:pt modelId="{1DD2BB10-5731-46F1-BED4-37EFB9B93B2C}" type="pres">
      <dgm:prSet presAssocID="{F828FF7B-99D8-455C-974B-51E6767CE7C2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C48E0BF-8A5B-447D-A594-2F74FCE3A56D}" type="pres">
      <dgm:prSet presAssocID="{F828FF7B-99D8-455C-974B-51E6767CE7C2}" presName="rootConnector" presStyleLbl="node2" presStyleIdx="2" presStyleCnt="3"/>
      <dgm:spPr/>
      <dgm:t>
        <a:bodyPr/>
        <a:lstStyle/>
        <a:p>
          <a:endParaRPr lang="en-US"/>
        </a:p>
      </dgm:t>
    </dgm:pt>
    <dgm:pt modelId="{2B5FD3AD-1F6D-4F8E-B98F-5597B9439812}" type="pres">
      <dgm:prSet presAssocID="{F828FF7B-99D8-455C-974B-51E6767CE7C2}" presName="hierChild4" presStyleCnt="0"/>
      <dgm:spPr/>
    </dgm:pt>
    <dgm:pt modelId="{1C29C572-3DA9-4CB2-8360-8F0D035C0377}" type="pres">
      <dgm:prSet presAssocID="{F828FF7B-99D8-455C-974B-51E6767CE7C2}" presName="hierChild5" presStyleCnt="0"/>
      <dgm:spPr/>
    </dgm:pt>
    <dgm:pt modelId="{00A5153C-025D-4AD6-8A1F-E532C1827E9A}" type="pres">
      <dgm:prSet presAssocID="{C43EE6A3-9A1E-4259-8132-2FAB6CC6F7A4}" presName="hierChild3" presStyleCnt="0"/>
      <dgm:spPr/>
    </dgm:pt>
  </dgm:ptLst>
  <dgm:cxnLst>
    <dgm:cxn modelId="{27147B82-2532-4B2C-B6A2-4E8A410C4457}" type="presOf" srcId="{1B1DEB0A-1424-48C8-B9DC-BCD0E088B9C3}" destId="{44D04650-E141-488E-8887-334FC0243FBF}" srcOrd="1" destOrd="0" presId="urn:microsoft.com/office/officeart/2005/8/layout/orgChart1"/>
    <dgm:cxn modelId="{8EFC9CD1-AC9B-479D-B940-8F46DBB995F8}" type="presOf" srcId="{1B1DEB0A-1424-48C8-B9DC-BCD0E088B9C3}" destId="{4578A61E-F4D1-4F8B-9E09-3FE56B3F6654}" srcOrd="0" destOrd="0" presId="urn:microsoft.com/office/officeart/2005/8/layout/orgChart1"/>
    <dgm:cxn modelId="{05B77354-D2A3-43C0-850A-9934DD07E295}" type="presOf" srcId="{C43EE6A3-9A1E-4259-8132-2FAB6CC6F7A4}" destId="{B4AB37AA-71BE-41F1-BD12-566AEEA353B6}" srcOrd="0" destOrd="0" presId="urn:microsoft.com/office/officeart/2005/8/layout/orgChart1"/>
    <dgm:cxn modelId="{E1B4EFD9-9A51-474A-8AE5-6AD930D74216}" srcId="{35F21629-D70D-41F7-9A9C-7718098C0AB5}" destId="{C43EE6A3-9A1E-4259-8132-2FAB6CC6F7A4}" srcOrd="0" destOrd="0" parTransId="{E39F01B9-9211-4708-BD80-CA1F3162AC87}" sibTransId="{429376A4-8972-4BB4-B60D-D79866313876}"/>
    <dgm:cxn modelId="{36F41FC0-5177-430E-BB85-276429EBC401}" type="presOf" srcId="{35F21629-D70D-41F7-9A9C-7718098C0AB5}" destId="{6C2BC5CB-1F75-4678-9092-DFACECFD9C98}" srcOrd="0" destOrd="0" presId="urn:microsoft.com/office/officeart/2005/8/layout/orgChart1"/>
    <dgm:cxn modelId="{54444902-7AAD-491D-ADB3-97B1AC0C0926}" srcId="{C43EE6A3-9A1E-4259-8132-2FAB6CC6F7A4}" destId="{F828FF7B-99D8-455C-974B-51E6767CE7C2}" srcOrd="2" destOrd="0" parTransId="{CB123E0F-05BF-4774-8131-163242317A77}" sibTransId="{16CCD953-6EC5-41AB-8EE3-1C531062217F}"/>
    <dgm:cxn modelId="{75840210-0247-4453-9010-C82BB2EFB8F0}" type="presOf" srcId="{8950A12B-E801-41D0-9E08-88A34BF4F0EB}" destId="{ABDCC9A9-44DE-4749-B015-31DC05464654}" srcOrd="0" destOrd="0" presId="urn:microsoft.com/office/officeart/2005/8/layout/orgChart1"/>
    <dgm:cxn modelId="{B12E2509-6B7B-4F74-8774-49779B7E658F}" srcId="{C43EE6A3-9A1E-4259-8132-2FAB6CC6F7A4}" destId="{1B1DEB0A-1424-48C8-B9DC-BCD0E088B9C3}" srcOrd="1" destOrd="0" parTransId="{58B946C0-2AD4-4105-8F9A-4BCD41623D87}" sibTransId="{5E9A2712-C1F1-4C50-9022-25E1B08BD224}"/>
    <dgm:cxn modelId="{1404B291-87FB-4F59-B29B-494E4FA7E79C}" type="presOf" srcId="{F828FF7B-99D8-455C-974B-51E6767CE7C2}" destId="{1DD2BB10-5731-46F1-BED4-37EFB9B93B2C}" srcOrd="0" destOrd="0" presId="urn:microsoft.com/office/officeart/2005/8/layout/orgChart1"/>
    <dgm:cxn modelId="{0A191660-84F1-4976-8654-88E9AD7EB424}" type="presOf" srcId="{CB123E0F-05BF-4774-8131-163242317A77}" destId="{2C8DB455-D9D0-430A-97FC-031D0A6BE7D3}" srcOrd="0" destOrd="0" presId="urn:microsoft.com/office/officeart/2005/8/layout/orgChart1"/>
    <dgm:cxn modelId="{6E43DD39-70C0-4A62-A656-2813721D6B64}" type="presOf" srcId="{F828FF7B-99D8-455C-974B-51E6767CE7C2}" destId="{3C48E0BF-8A5B-447D-A594-2F74FCE3A56D}" srcOrd="1" destOrd="0" presId="urn:microsoft.com/office/officeart/2005/8/layout/orgChart1"/>
    <dgm:cxn modelId="{D801452C-C400-4926-9245-DADBFE55BEE9}" type="presOf" srcId="{C43EE6A3-9A1E-4259-8132-2FAB6CC6F7A4}" destId="{67790C62-8C8F-4DE9-9391-0B2EB7519842}" srcOrd="1" destOrd="0" presId="urn:microsoft.com/office/officeart/2005/8/layout/orgChart1"/>
    <dgm:cxn modelId="{249954F9-5BE1-4DD4-883B-88F0AC0435F1}" type="presOf" srcId="{58B946C0-2AD4-4105-8F9A-4BCD41623D87}" destId="{FE6025AF-119F-426E-8FB9-3A02BA52BC38}" srcOrd="0" destOrd="0" presId="urn:microsoft.com/office/officeart/2005/8/layout/orgChart1"/>
    <dgm:cxn modelId="{F9A2D6B1-E07C-4506-B77A-8A9BC0C930AF}" type="presOf" srcId="{BD483266-8FFA-45A1-82CF-215C2D3ECF1D}" destId="{78B2780A-50B2-4B73-A30A-9278D4850511}" srcOrd="0" destOrd="0" presId="urn:microsoft.com/office/officeart/2005/8/layout/orgChart1"/>
    <dgm:cxn modelId="{B23DEDC6-EBCD-45F1-8B2B-8905F74E4093}" srcId="{C43EE6A3-9A1E-4259-8132-2FAB6CC6F7A4}" destId="{8950A12B-E801-41D0-9E08-88A34BF4F0EB}" srcOrd="0" destOrd="0" parTransId="{BD483266-8FFA-45A1-82CF-215C2D3ECF1D}" sibTransId="{7C065791-3B30-4CFD-AA04-0E70BBB42261}"/>
    <dgm:cxn modelId="{F974D99E-BA86-4253-B1AC-6F29DEDD74C4}" type="presOf" srcId="{8950A12B-E801-41D0-9E08-88A34BF4F0EB}" destId="{E9991E28-C154-4186-BE5C-3C0E4A8D1E77}" srcOrd="1" destOrd="0" presId="urn:microsoft.com/office/officeart/2005/8/layout/orgChart1"/>
    <dgm:cxn modelId="{E6ACF476-2E7C-4B06-8D5C-7C7FF5DC970F}" type="presParOf" srcId="{6C2BC5CB-1F75-4678-9092-DFACECFD9C98}" destId="{0DE0660D-193E-47A1-86B7-D6033C7D1692}" srcOrd="0" destOrd="0" presId="urn:microsoft.com/office/officeart/2005/8/layout/orgChart1"/>
    <dgm:cxn modelId="{34276EEC-8BF4-4E33-9E8A-F1C756DD218C}" type="presParOf" srcId="{0DE0660D-193E-47A1-86B7-D6033C7D1692}" destId="{FDAD2C5F-3008-4906-A016-4AE1F93F1948}" srcOrd="0" destOrd="0" presId="urn:microsoft.com/office/officeart/2005/8/layout/orgChart1"/>
    <dgm:cxn modelId="{3A07680A-E0BB-408B-B7DA-62747972425A}" type="presParOf" srcId="{FDAD2C5F-3008-4906-A016-4AE1F93F1948}" destId="{B4AB37AA-71BE-41F1-BD12-566AEEA353B6}" srcOrd="0" destOrd="0" presId="urn:microsoft.com/office/officeart/2005/8/layout/orgChart1"/>
    <dgm:cxn modelId="{284B34A7-0C7A-408B-9351-AC732408A729}" type="presParOf" srcId="{FDAD2C5F-3008-4906-A016-4AE1F93F1948}" destId="{67790C62-8C8F-4DE9-9391-0B2EB7519842}" srcOrd="1" destOrd="0" presId="urn:microsoft.com/office/officeart/2005/8/layout/orgChart1"/>
    <dgm:cxn modelId="{D91E82E9-6DD1-4F96-A298-66A4C95E6BA1}" type="presParOf" srcId="{0DE0660D-193E-47A1-86B7-D6033C7D1692}" destId="{F1DC550C-C25B-460C-97A4-2F4A1DEB557F}" srcOrd="1" destOrd="0" presId="urn:microsoft.com/office/officeart/2005/8/layout/orgChart1"/>
    <dgm:cxn modelId="{75A4554E-AC53-497E-86CD-9845749BCA17}" type="presParOf" srcId="{F1DC550C-C25B-460C-97A4-2F4A1DEB557F}" destId="{78B2780A-50B2-4B73-A30A-9278D4850511}" srcOrd="0" destOrd="0" presId="urn:microsoft.com/office/officeart/2005/8/layout/orgChart1"/>
    <dgm:cxn modelId="{4E69BF6B-92E6-45C2-942A-684353D722A4}" type="presParOf" srcId="{F1DC550C-C25B-460C-97A4-2F4A1DEB557F}" destId="{3686D876-BCDC-485B-9096-1C3C5C5155C6}" srcOrd="1" destOrd="0" presId="urn:microsoft.com/office/officeart/2005/8/layout/orgChart1"/>
    <dgm:cxn modelId="{EC985DAD-5F74-49E6-AAF5-C58E68356044}" type="presParOf" srcId="{3686D876-BCDC-485B-9096-1C3C5C5155C6}" destId="{397C6FD9-40D1-422B-94D3-FBC677E9E3A2}" srcOrd="0" destOrd="0" presId="urn:microsoft.com/office/officeart/2005/8/layout/orgChart1"/>
    <dgm:cxn modelId="{FD65A214-B159-44F1-82C8-E31347AD6B63}" type="presParOf" srcId="{397C6FD9-40D1-422B-94D3-FBC677E9E3A2}" destId="{ABDCC9A9-44DE-4749-B015-31DC05464654}" srcOrd="0" destOrd="0" presId="urn:microsoft.com/office/officeart/2005/8/layout/orgChart1"/>
    <dgm:cxn modelId="{4A6061D3-53D7-43A5-931C-76BE7EE7B386}" type="presParOf" srcId="{397C6FD9-40D1-422B-94D3-FBC677E9E3A2}" destId="{E9991E28-C154-4186-BE5C-3C0E4A8D1E77}" srcOrd="1" destOrd="0" presId="urn:microsoft.com/office/officeart/2005/8/layout/orgChart1"/>
    <dgm:cxn modelId="{27175445-54DD-4700-8A88-272A87CDB9B1}" type="presParOf" srcId="{3686D876-BCDC-485B-9096-1C3C5C5155C6}" destId="{FA7C7BC1-A415-440D-9AFC-3A2940D2A9EA}" srcOrd="1" destOrd="0" presId="urn:microsoft.com/office/officeart/2005/8/layout/orgChart1"/>
    <dgm:cxn modelId="{9AAFDE21-E57C-486D-B912-6ED4B9C3CDB2}" type="presParOf" srcId="{3686D876-BCDC-485B-9096-1C3C5C5155C6}" destId="{7EF22410-1D82-44DB-B05D-A66202D73713}" srcOrd="2" destOrd="0" presId="urn:microsoft.com/office/officeart/2005/8/layout/orgChart1"/>
    <dgm:cxn modelId="{0D80BBBB-37EF-43A6-989B-F514192F7040}" type="presParOf" srcId="{F1DC550C-C25B-460C-97A4-2F4A1DEB557F}" destId="{FE6025AF-119F-426E-8FB9-3A02BA52BC38}" srcOrd="2" destOrd="0" presId="urn:microsoft.com/office/officeart/2005/8/layout/orgChart1"/>
    <dgm:cxn modelId="{E6974612-43E7-457F-A6DE-9138609168DF}" type="presParOf" srcId="{F1DC550C-C25B-460C-97A4-2F4A1DEB557F}" destId="{8DFA0D40-4308-44D5-9918-11E87397C1C5}" srcOrd="3" destOrd="0" presId="urn:microsoft.com/office/officeart/2005/8/layout/orgChart1"/>
    <dgm:cxn modelId="{AB070C6C-F77D-4479-BE58-4A8733A5DEBA}" type="presParOf" srcId="{8DFA0D40-4308-44D5-9918-11E87397C1C5}" destId="{EC8C81D8-B808-42F1-BF38-A98B0E130E7F}" srcOrd="0" destOrd="0" presId="urn:microsoft.com/office/officeart/2005/8/layout/orgChart1"/>
    <dgm:cxn modelId="{FE204A43-E86F-4138-9830-29F9E82F5D18}" type="presParOf" srcId="{EC8C81D8-B808-42F1-BF38-A98B0E130E7F}" destId="{4578A61E-F4D1-4F8B-9E09-3FE56B3F6654}" srcOrd="0" destOrd="0" presId="urn:microsoft.com/office/officeart/2005/8/layout/orgChart1"/>
    <dgm:cxn modelId="{C4399D14-B6F5-4544-987D-94268E94645B}" type="presParOf" srcId="{EC8C81D8-B808-42F1-BF38-A98B0E130E7F}" destId="{44D04650-E141-488E-8887-334FC0243FBF}" srcOrd="1" destOrd="0" presId="urn:microsoft.com/office/officeart/2005/8/layout/orgChart1"/>
    <dgm:cxn modelId="{97351C50-1CB0-42C6-BB92-C117ADDA1DB9}" type="presParOf" srcId="{8DFA0D40-4308-44D5-9918-11E87397C1C5}" destId="{D071C06F-FCE4-4EBA-A8FF-9DD02019A684}" srcOrd="1" destOrd="0" presId="urn:microsoft.com/office/officeart/2005/8/layout/orgChart1"/>
    <dgm:cxn modelId="{5BDFE0EA-0D17-40E0-ABED-4876FD7AFD25}" type="presParOf" srcId="{8DFA0D40-4308-44D5-9918-11E87397C1C5}" destId="{818B4D17-A84F-4A15-A109-3C66DF6CF522}" srcOrd="2" destOrd="0" presId="urn:microsoft.com/office/officeart/2005/8/layout/orgChart1"/>
    <dgm:cxn modelId="{1C80B07D-669C-467A-8F2E-17D5C2FB7CA9}" type="presParOf" srcId="{F1DC550C-C25B-460C-97A4-2F4A1DEB557F}" destId="{2C8DB455-D9D0-430A-97FC-031D0A6BE7D3}" srcOrd="4" destOrd="0" presId="urn:microsoft.com/office/officeart/2005/8/layout/orgChart1"/>
    <dgm:cxn modelId="{6BE1A4AF-BB3A-4215-9428-82C9E9CBCB0C}" type="presParOf" srcId="{F1DC550C-C25B-460C-97A4-2F4A1DEB557F}" destId="{95A32CD4-C751-4ECA-9993-82DE05813AD6}" srcOrd="5" destOrd="0" presId="urn:microsoft.com/office/officeart/2005/8/layout/orgChart1"/>
    <dgm:cxn modelId="{85D1A7AD-7A71-4694-8AF7-EA8CAF6B68FA}" type="presParOf" srcId="{95A32CD4-C751-4ECA-9993-82DE05813AD6}" destId="{63BDF531-40FC-44DE-8D02-F299E06EF93E}" srcOrd="0" destOrd="0" presId="urn:microsoft.com/office/officeart/2005/8/layout/orgChart1"/>
    <dgm:cxn modelId="{EF5C4326-D6FF-4411-A049-AF3C12EA5601}" type="presParOf" srcId="{63BDF531-40FC-44DE-8D02-F299E06EF93E}" destId="{1DD2BB10-5731-46F1-BED4-37EFB9B93B2C}" srcOrd="0" destOrd="0" presId="urn:microsoft.com/office/officeart/2005/8/layout/orgChart1"/>
    <dgm:cxn modelId="{EFF08775-2D26-4E83-BD7B-3658E3E98AC6}" type="presParOf" srcId="{63BDF531-40FC-44DE-8D02-F299E06EF93E}" destId="{3C48E0BF-8A5B-447D-A594-2F74FCE3A56D}" srcOrd="1" destOrd="0" presId="urn:microsoft.com/office/officeart/2005/8/layout/orgChart1"/>
    <dgm:cxn modelId="{99C89681-C0B6-459B-A79C-099FC1EE17AC}" type="presParOf" srcId="{95A32CD4-C751-4ECA-9993-82DE05813AD6}" destId="{2B5FD3AD-1F6D-4F8E-B98F-5597B9439812}" srcOrd="1" destOrd="0" presId="urn:microsoft.com/office/officeart/2005/8/layout/orgChart1"/>
    <dgm:cxn modelId="{91B80888-4530-475F-A8E8-8C583D7D5A7A}" type="presParOf" srcId="{95A32CD4-C751-4ECA-9993-82DE05813AD6}" destId="{1C29C572-3DA9-4CB2-8360-8F0D035C0377}" srcOrd="2" destOrd="0" presId="urn:microsoft.com/office/officeart/2005/8/layout/orgChart1"/>
    <dgm:cxn modelId="{14BC814C-0A83-4687-9179-6F8C1A7E0F04}" type="presParOf" srcId="{0DE0660D-193E-47A1-86B7-D6033C7D1692}" destId="{00A5153C-025D-4AD6-8A1F-E532C1827E9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08399D5-6889-4FA5-8938-7DEA4F4C8232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C3D22AC-2668-4832-ABB8-A2BBE67F91D8}">
      <dgm:prSet phldrT="[Text]" custT="1"/>
      <dgm:spPr/>
      <dgm:t>
        <a:bodyPr/>
        <a:lstStyle/>
        <a:p>
          <a:r>
            <a:rPr lang="x-none" sz="1800" dirty="0" smtClean="0"/>
            <a:t>Oksidi sumpora</a:t>
          </a:r>
        </a:p>
        <a:p>
          <a:r>
            <a:rPr lang="x-none" sz="1800" dirty="0" smtClean="0"/>
            <a:t>Valence: IV, VI</a:t>
          </a:r>
          <a:endParaRPr lang="en-US" sz="1800" dirty="0"/>
        </a:p>
      </dgm:t>
    </dgm:pt>
    <dgm:pt modelId="{C900EAD0-E291-4AAE-9834-55142213BA4C}" type="parTrans" cxnId="{4176D609-0C8E-4502-87E3-269B12A751D6}">
      <dgm:prSet/>
      <dgm:spPr/>
      <dgm:t>
        <a:bodyPr/>
        <a:lstStyle/>
        <a:p>
          <a:endParaRPr lang="en-US"/>
        </a:p>
      </dgm:t>
    </dgm:pt>
    <dgm:pt modelId="{F548CC3A-69FF-4F08-B1A7-00E17CF8F218}" type="sibTrans" cxnId="{4176D609-0C8E-4502-87E3-269B12A751D6}">
      <dgm:prSet/>
      <dgm:spPr/>
      <dgm:t>
        <a:bodyPr/>
        <a:lstStyle/>
        <a:p>
          <a:endParaRPr lang="en-US"/>
        </a:p>
      </dgm:t>
    </dgm:pt>
    <dgm:pt modelId="{D72A8061-CA57-4AA1-B330-F2EBE22EF0EF}">
      <dgm:prSet phldrT="[Text]" custT="1"/>
      <dgm:spPr/>
      <dgm:t>
        <a:bodyPr/>
        <a:lstStyle/>
        <a:p>
          <a:r>
            <a:rPr lang="x-none" sz="1800" dirty="0" smtClean="0"/>
            <a:t>Sumpor(IV)oksid: </a:t>
          </a:r>
          <a:r>
            <a:rPr lang="x-none" sz="1800" dirty="0" smtClean="0">
              <a:solidFill>
                <a:srgbClr val="FF0000"/>
              </a:solidFill>
            </a:rPr>
            <a:t>SO</a:t>
          </a:r>
          <a:r>
            <a:rPr lang="x-none" sz="1800" baseline="-25000" dirty="0" smtClean="0">
              <a:solidFill>
                <a:srgbClr val="FF0000"/>
              </a:solidFill>
            </a:rPr>
            <a:t>2</a:t>
          </a:r>
          <a:r>
            <a:rPr lang="x-none" sz="1800" baseline="-25000" dirty="0" smtClean="0"/>
            <a:t> </a:t>
          </a:r>
          <a:endParaRPr lang="en-US" sz="1800" dirty="0"/>
        </a:p>
      </dgm:t>
    </dgm:pt>
    <dgm:pt modelId="{4ED9B8E2-16C3-4583-80D4-269BA7E5317F}" type="parTrans" cxnId="{6F71696B-3720-465A-BC61-E22892437345}">
      <dgm:prSet/>
      <dgm:spPr/>
      <dgm:t>
        <a:bodyPr/>
        <a:lstStyle/>
        <a:p>
          <a:endParaRPr lang="en-US"/>
        </a:p>
      </dgm:t>
    </dgm:pt>
    <dgm:pt modelId="{58D15729-804C-4F2C-A174-F896E12D258A}" type="sibTrans" cxnId="{6F71696B-3720-465A-BC61-E22892437345}">
      <dgm:prSet/>
      <dgm:spPr/>
      <dgm:t>
        <a:bodyPr/>
        <a:lstStyle/>
        <a:p>
          <a:endParaRPr lang="en-US"/>
        </a:p>
      </dgm:t>
    </dgm:pt>
    <dgm:pt modelId="{9096A947-8C19-4838-9A3D-44B617301E4F}">
      <dgm:prSet phldrT="[Text]" custT="1"/>
      <dgm:spPr/>
      <dgm:t>
        <a:bodyPr/>
        <a:lstStyle/>
        <a:p>
          <a:r>
            <a:rPr lang="x-none" sz="1800" dirty="0" smtClean="0"/>
            <a:t>Oksidi azota</a:t>
          </a:r>
        </a:p>
        <a:p>
          <a:r>
            <a:rPr lang="x-none" sz="1800" dirty="0" smtClean="0"/>
            <a:t>Valence: I,II, III, IV i V</a:t>
          </a:r>
          <a:endParaRPr lang="en-US" sz="1800" dirty="0"/>
        </a:p>
      </dgm:t>
    </dgm:pt>
    <dgm:pt modelId="{C3C82F28-E373-4183-AE37-BB7E25034689}" type="parTrans" cxnId="{7B1809BA-69F7-45E6-9E92-33E32F572BFF}">
      <dgm:prSet/>
      <dgm:spPr/>
      <dgm:t>
        <a:bodyPr/>
        <a:lstStyle/>
        <a:p>
          <a:endParaRPr lang="en-US"/>
        </a:p>
      </dgm:t>
    </dgm:pt>
    <dgm:pt modelId="{1380E3AC-6514-48E9-A7F4-10AB36CC711A}" type="sibTrans" cxnId="{7B1809BA-69F7-45E6-9E92-33E32F572BFF}">
      <dgm:prSet/>
      <dgm:spPr/>
      <dgm:t>
        <a:bodyPr/>
        <a:lstStyle/>
        <a:p>
          <a:endParaRPr lang="en-US"/>
        </a:p>
      </dgm:t>
    </dgm:pt>
    <dgm:pt modelId="{E604346C-03B1-4140-BE66-42F07234A4D5}">
      <dgm:prSet phldrT="[Text]" custT="1"/>
      <dgm:spPr/>
      <dgm:t>
        <a:bodyPr/>
        <a:lstStyle/>
        <a:p>
          <a:r>
            <a:rPr lang="x-none" sz="1800" dirty="0" smtClean="0"/>
            <a:t>Azot(I)oksid   </a:t>
          </a:r>
          <a:r>
            <a:rPr lang="x-none" sz="1800" dirty="0" smtClean="0">
              <a:solidFill>
                <a:srgbClr val="FF0000"/>
              </a:solidFill>
            </a:rPr>
            <a:t>N</a:t>
          </a:r>
          <a:r>
            <a:rPr lang="x-none" sz="1800" baseline="-25000" dirty="0" smtClean="0">
              <a:solidFill>
                <a:srgbClr val="FF0000"/>
              </a:solidFill>
            </a:rPr>
            <a:t>2</a:t>
          </a:r>
          <a:r>
            <a:rPr lang="x-none" sz="1800" baseline="0" dirty="0" smtClean="0">
              <a:solidFill>
                <a:srgbClr val="FF0000"/>
              </a:solidFill>
            </a:rPr>
            <a:t>O</a:t>
          </a:r>
          <a:endParaRPr lang="en-US" sz="1800" dirty="0">
            <a:solidFill>
              <a:srgbClr val="FF0000"/>
            </a:solidFill>
          </a:endParaRPr>
        </a:p>
      </dgm:t>
    </dgm:pt>
    <dgm:pt modelId="{7E2C46C1-2F27-4D0B-9B57-69A4902AB65F}" type="parTrans" cxnId="{12D5CE61-35DF-452A-A864-9F1F6E0C5767}">
      <dgm:prSet/>
      <dgm:spPr/>
      <dgm:t>
        <a:bodyPr/>
        <a:lstStyle/>
        <a:p>
          <a:endParaRPr lang="en-US"/>
        </a:p>
      </dgm:t>
    </dgm:pt>
    <dgm:pt modelId="{CDD2209C-5E72-4A8C-B273-AE001A3CDB20}" type="sibTrans" cxnId="{12D5CE61-35DF-452A-A864-9F1F6E0C5767}">
      <dgm:prSet/>
      <dgm:spPr/>
      <dgm:t>
        <a:bodyPr/>
        <a:lstStyle/>
        <a:p>
          <a:endParaRPr lang="en-US"/>
        </a:p>
      </dgm:t>
    </dgm:pt>
    <dgm:pt modelId="{D47347FF-5E76-4AD9-AB65-2269F19E913A}">
      <dgm:prSet phldrT="[Text]" custT="1"/>
      <dgm:spPr/>
      <dgm:t>
        <a:bodyPr/>
        <a:lstStyle/>
        <a:p>
          <a:r>
            <a:rPr lang="x-none" sz="1800" dirty="0" smtClean="0"/>
            <a:t>Oksidi ugljenika</a:t>
          </a:r>
        </a:p>
        <a:p>
          <a:r>
            <a:rPr lang="x-none" sz="1800" dirty="0" smtClean="0"/>
            <a:t>Valence: II, IV</a:t>
          </a:r>
          <a:endParaRPr lang="en-US" sz="1800" dirty="0"/>
        </a:p>
      </dgm:t>
    </dgm:pt>
    <dgm:pt modelId="{42485220-2B20-4113-9FB7-F028B515E58C}" type="parTrans" cxnId="{2AB3C463-7BD7-474B-99C8-8CBD2A2FC1D4}">
      <dgm:prSet/>
      <dgm:spPr/>
      <dgm:t>
        <a:bodyPr/>
        <a:lstStyle/>
        <a:p>
          <a:endParaRPr lang="en-US"/>
        </a:p>
      </dgm:t>
    </dgm:pt>
    <dgm:pt modelId="{B2FE3D9E-63B9-4319-8767-8C6F517C6478}" type="sibTrans" cxnId="{2AB3C463-7BD7-474B-99C8-8CBD2A2FC1D4}">
      <dgm:prSet/>
      <dgm:spPr/>
      <dgm:t>
        <a:bodyPr/>
        <a:lstStyle/>
        <a:p>
          <a:endParaRPr lang="en-US"/>
        </a:p>
      </dgm:t>
    </dgm:pt>
    <dgm:pt modelId="{C360D3E0-F6EC-4D2B-A762-DA0BC4BBAD67}">
      <dgm:prSet phldrT="[Text]" custT="1"/>
      <dgm:spPr/>
      <dgm:t>
        <a:bodyPr/>
        <a:lstStyle/>
        <a:p>
          <a:r>
            <a:rPr lang="x-none" sz="1800" dirty="0" smtClean="0"/>
            <a:t>Ugljenik</a:t>
          </a:r>
          <a:r>
            <a:rPr lang="en-US" sz="1800" dirty="0" smtClean="0"/>
            <a:t>(I</a:t>
          </a:r>
          <a:r>
            <a:rPr lang="x-none" sz="1800" dirty="0" smtClean="0"/>
            <a:t>I</a:t>
          </a:r>
          <a:r>
            <a:rPr lang="en-US" sz="1800" dirty="0" smtClean="0"/>
            <a:t>)</a:t>
          </a:r>
          <a:r>
            <a:rPr lang="en-US" sz="1800" dirty="0" err="1" smtClean="0"/>
            <a:t>oksid</a:t>
          </a:r>
          <a:r>
            <a:rPr lang="en-US" sz="1800" dirty="0" smtClean="0"/>
            <a:t>: </a:t>
          </a:r>
          <a:r>
            <a:rPr lang="x-none" sz="1800" dirty="0" smtClean="0">
              <a:solidFill>
                <a:srgbClr val="FF0000"/>
              </a:solidFill>
            </a:rPr>
            <a:t>C</a:t>
          </a:r>
          <a:r>
            <a:rPr lang="en-US" sz="1800" dirty="0" smtClean="0">
              <a:solidFill>
                <a:srgbClr val="FF0000"/>
              </a:solidFill>
            </a:rPr>
            <a:t>O</a:t>
          </a:r>
          <a:endParaRPr lang="en-US" sz="1800" dirty="0">
            <a:solidFill>
              <a:srgbClr val="FF0000"/>
            </a:solidFill>
          </a:endParaRPr>
        </a:p>
      </dgm:t>
    </dgm:pt>
    <dgm:pt modelId="{979A12EA-B143-4C8B-8D01-CC5A174C3AA6}" type="parTrans" cxnId="{6DAFE40C-94D0-4784-B123-88214B2C6304}">
      <dgm:prSet/>
      <dgm:spPr/>
      <dgm:t>
        <a:bodyPr/>
        <a:lstStyle/>
        <a:p>
          <a:endParaRPr lang="en-US"/>
        </a:p>
      </dgm:t>
    </dgm:pt>
    <dgm:pt modelId="{3C88DD00-5F3D-42A7-BD99-E1DB350F7FE2}" type="sibTrans" cxnId="{6DAFE40C-94D0-4784-B123-88214B2C6304}">
      <dgm:prSet/>
      <dgm:spPr/>
      <dgm:t>
        <a:bodyPr/>
        <a:lstStyle/>
        <a:p>
          <a:endParaRPr lang="en-US"/>
        </a:p>
      </dgm:t>
    </dgm:pt>
    <dgm:pt modelId="{84DE1211-92A4-4A22-85A8-364AEE7783FC}">
      <dgm:prSet phldrT="[Text]" custT="1"/>
      <dgm:spPr/>
      <dgm:t>
        <a:bodyPr/>
        <a:lstStyle/>
        <a:p>
          <a:r>
            <a:rPr lang="x-none" sz="1800" dirty="0" smtClean="0"/>
            <a:t>S + O</a:t>
          </a:r>
          <a:r>
            <a:rPr lang="x-none" sz="1800" baseline="-25000" dirty="0" smtClean="0"/>
            <a:t>2</a:t>
          </a:r>
          <a:r>
            <a:rPr lang="x-none" sz="1800" baseline="0" dirty="0" smtClean="0"/>
            <a:t> </a:t>
          </a:r>
          <a:r>
            <a:rPr lang="x-none" sz="1800" baseline="0" dirty="0" smtClean="0">
              <a:latin typeface="Arial"/>
              <a:cs typeface="Arial"/>
            </a:rPr>
            <a:t>→</a:t>
          </a:r>
          <a:r>
            <a:rPr lang="x-none" sz="1800" dirty="0" smtClean="0"/>
            <a:t>SO</a:t>
          </a:r>
          <a:r>
            <a:rPr lang="x-none" sz="1800" baseline="-25000" dirty="0" smtClean="0"/>
            <a:t>2</a:t>
          </a:r>
          <a:endParaRPr lang="en-US" sz="1800" dirty="0"/>
        </a:p>
      </dgm:t>
    </dgm:pt>
    <dgm:pt modelId="{3F61C387-5101-4A8B-A444-CC3B2CD31498}" type="parTrans" cxnId="{AEF43A34-CCF7-4E55-AD1C-19001BEC1B0B}">
      <dgm:prSet/>
      <dgm:spPr/>
      <dgm:t>
        <a:bodyPr/>
        <a:lstStyle/>
        <a:p>
          <a:endParaRPr lang="en-US"/>
        </a:p>
      </dgm:t>
    </dgm:pt>
    <dgm:pt modelId="{1BCDF7D6-8D65-49A8-A9EF-ABB66EE2C6B8}" type="sibTrans" cxnId="{AEF43A34-CCF7-4E55-AD1C-19001BEC1B0B}">
      <dgm:prSet/>
      <dgm:spPr/>
      <dgm:t>
        <a:bodyPr/>
        <a:lstStyle/>
        <a:p>
          <a:endParaRPr lang="en-US"/>
        </a:p>
      </dgm:t>
    </dgm:pt>
    <dgm:pt modelId="{F77D49B6-09F8-4DCF-97D9-613B0CEB6A76}">
      <dgm:prSet phldrT="[Text]" custT="1"/>
      <dgm:spPr/>
      <dgm:t>
        <a:bodyPr/>
        <a:lstStyle/>
        <a:p>
          <a:r>
            <a:rPr lang="x-none" sz="1800" dirty="0" smtClean="0"/>
            <a:t>2SO</a:t>
          </a:r>
          <a:r>
            <a:rPr lang="x-none" sz="1800" baseline="-25000" dirty="0" smtClean="0"/>
            <a:t>2 </a:t>
          </a:r>
          <a:r>
            <a:rPr lang="x-none" sz="1800" baseline="0" dirty="0" smtClean="0"/>
            <a:t>+</a:t>
          </a:r>
          <a:r>
            <a:rPr lang="x-none" sz="1800" dirty="0" smtClean="0"/>
            <a:t>O</a:t>
          </a:r>
          <a:r>
            <a:rPr lang="x-none" sz="1800" baseline="-25000" dirty="0" smtClean="0"/>
            <a:t>2</a:t>
          </a:r>
          <a:r>
            <a:rPr lang="x-none" sz="1800" baseline="0" dirty="0" smtClean="0">
              <a:latin typeface="Arial"/>
              <a:cs typeface="Arial"/>
            </a:rPr>
            <a:t>→2</a:t>
          </a:r>
          <a:r>
            <a:rPr lang="x-none" sz="1800" dirty="0" smtClean="0"/>
            <a:t>SO</a:t>
          </a:r>
          <a:r>
            <a:rPr lang="x-none" sz="1800" baseline="-25000" dirty="0" smtClean="0"/>
            <a:t>3</a:t>
          </a:r>
          <a:r>
            <a:rPr lang="x-none" sz="1800" baseline="0" dirty="0" smtClean="0"/>
            <a:t> </a:t>
          </a:r>
          <a:endParaRPr lang="en-US" sz="1800" dirty="0"/>
        </a:p>
      </dgm:t>
    </dgm:pt>
    <dgm:pt modelId="{C6AEF993-28FC-408B-A058-11DF0752E0CA}" type="parTrans" cxnId="{ECF93258-81A8-4186-8600-EC30C5E50865}">
      <dgm:prSet/>
      <dgm:spPr/>
      <dgm:t>
        <a:bodyPr/>
        <a:lstStyle/>
        <a:p>
          <a:endParaRPr lang="en-US"/>
        </a:p>
      </dgm:t>
    </dgm:pt>
    <dgm:pt modelId="{268B0666-B845-406B-938C-129520D33AE5}" type="sibTrans" cxnId="{ECF93258-81A8-4186-8600-EC30C5E50865}">
      <dgm:prSet/>
      <dgm:spPr/>
      <dgm:t>
        <a:bodyPr/>
        <a:lstStyle/>
        <a:p>
          <a:endParaRPr lang="en-US"/>
        </a:p>
      </dgm:t>
    </dgm:pt>
    <dgm:pt modelId="{67A928B5-273F-4571-8A09-4DF2D46E3F67}">
      <dgm:prSet phldrT="[Text]" custT="1"/>
      <dgm:spPr/>
      <dgm:t>
        <a:bodyPr/>
        <a:lstStyle/>
        <a:p>
          <a:r>
            <a:rPr lang="x-none" sz="1800" dirty="0" smtClean="0"/>
            <a:t>Sumpor(IV)oksid: </a:t>
          </a:r>
          <a:r>
            <a:rPr lang="x-none" sz="1800" dirty="0" smtClean="0">
              <a:solidFill>
                <a:srgbClr val="FF0000"/>
              </a:solidFill>
            </a:rPr>
            <a:t>SO</a:t>
          </a:r>
          <a:r>
            <a:rPr lang="x-none" sz="1800" baseline="-25000" dirty="0" smtClean="0">
              <a:solidFill>
                <a:srgbClr val="FF0000"/>
              </a:solidFill>
            </a:rPr>
            <a:t>3</a:t>
          </a:r>
          <a:endParaRPr lang="en-US" sz="1800" dirty="0">
            <a:solidFill>
              <a:srgbClr val="FF0000"/>
            </a:solidFill>
          </a:endParaRPr>
        </a:p>
      </dgm:t>
    </dgm:pt>
    <dgm:pt modelId="{EF388FF2-5563-4078-8572-DF51B8BDC16C}" type="sibTrans" cxnId="{A53A3839-4557-4C21-BD18-E3DCC9632B3B}">
      <dgm:prSet/>
      <dgm:spPr/>
      <dgm:t>
        <a:bodyPr/>
        <a:lstStyle/>
        <a:p>
          <a:endParaRPr lang="en-US"/>
        </a:p>
      </dgm:t>
    </dgm:pt>
    <dgm:pt modelId="{457F1AB5-E429-4F90-92F3-437388CBD83A}" type="parTrans" cxnId="{A53A3839-4557-4C21-BD18-E3DCC9632B3B}">
      <dgm:prSet/>
      <dgm:spPr/>
      <dgm:t>
        <a:bodyPr/>
        <a:lstStyle/>
        <a:p>
          <a:endParaRPr lang="en-US"/>
        </a:p>
      </dgm:t>
    </dgm:pt>
    <dgm:pt modelId="{E83A8D80-695F-451A-B434-57342FAD6A80}">
      <dgm:prSet phldrT="[Text]" custT="1"/>
      <dgm:spPr/>
      <dgm:t>
        <a:bodyPr/>
        <a:lstStyle/>
        <a:p>
          <a:r>
            <a:rPr lang="x-none" sz="1800" dirty="0" smtClean="0"/>
            <a:t>Dobijanje:</a:t>
          </a:r>
          <a:endParaRPr lang="en-US" sz="1800" dirty="0"/>
        </a:p>
      </dgm:t>
    </dgm:pt>
    <dgm:pt modelId="{87A6741F-A073-4580-9F01-D7DBDD214A8E}" type="parTrans" cxnId="{55215E8B-CE0D-4932-A830-F898EF3539D1}">
      <dgm:prSet/>
      <dgm:spPr/>
      <dgm:t>
        <a:bodyPr/>
        <a:lstStyle/>
        <a:p>
          <a:endParaRPr lang="en-US"/>
        </a:p>
      </dgm:t>
    </dgm:pt>
    <dgm:pt modelId="{7DEB1408-C75A-44E1-AB0E-E7783040AE15}" type="sibTrans" cxnId="{55215E8B-CE0D-4932-A830-F898EF3539D1}">
      <dgm:prSet/>
      <dgm:spPr/>
      <dgm:t>
        <a:bodyPr/>
        <a:lstStyle/>
        <a:p>
          <a:endParaRPr lang="en-US"/>
        </a:p>
      </dgm:t>
    </dgm:pt>
    <dgm:pt modelId="{DBC50BB2-0DC5-4F0C-82B9-93962A637830}">
      <dgm:prSet phldrT="[Text]" custT="1"/>
      <dgm:spPr/>
      <dgm:t>
        <a:bodyPr/>
        <a:lstStyle/>
        <a:p>
          <a:r>
            <a:rPr lang="x-none" sz="1800" dirty="0" smtClean="0"/>
            <a:t>Dobijanje:</a:t>
          </a:r>
          <a:endParaRPr lang="en-US" sz="1800" dirty="0"/>
        </a:p>
      </dgm:t>
    </dgm:pt>
    <dgm:pt modelId="{47010CC6-BC41-45B7-BEBC-7C114CDBD3ED}" type="parTrans" cxnId="{097E85DB-7B8F-4403-8D08-087617E5A056}">
      <dgm:prSet/>
      <dgm:spPr/>
      <dgm:t>
        <a:bodyPr/>
        <a:lstStyle/>
        <a:p>
          <a:endParaRPr lang="en-US"/>
        </a:p>
      </dgm:t>
    </dgm:pt>
    <dgm:pt modelId="{0D937796-FA9D-49B5-94BC-11EDE2BA4BEC}" type="sibTrans" cxnId="{097E85DB-7B8F-4403-8D08-087617E5A056}">
      <dgm:prSet/>
      <dgm:spPr/>
      <dgm:t>
        <a:bodyPr/>
        <a:lstStyle/>
        <a:p>
          <a:endParaRPr lang="en-US"/>
        </a:p>
      </dgm:t>
    </dgm:pt>
    <dgm:pt modelId="{E78D1F0E-7B00-4D1F-A1EB-F73B3E12AF39}">
      <dgm:prSet phldrT="[Text]" custT="1"/>
      <dgm:spPr/>
      <dgm:t>
        <a:bodyPr/>
        <a:lstStyle/>
        <a:p>
          <a:r>
            <a:rPr lang="x-none" sz="1800" dirty="0" smtClean="0"/>
            <a:t>Azot(II)oksid   </a:t>
          </a:r>
          <a:r>
            <a:rPr lang="x-none" sz="1800" dirty="0" smtClean="0">
              <a:solidFill>
                <a:srgbClr val="FF0000"/>
              </a:solidFill>
            </a:rPr>
            <a:t>NO</a:t>
          </a:r>
          <a:endParaRPr lang="en-US" sz="1800" dirty="0">
            <a:solidFill>
              <a:srgbClr val="FF0000"/>
            </a:solidFill>
          </a:endParaRPr>
        </a:p>
      </dgm:t>
    </dgm:pt>
    <dgm:pt modelId="{0364BA43-EF3A-4636-9AA6-053DC6506C3A}" type="parTrans" cxnId="{621BB58F-A470-4694-B76A-66AD42697D44}">
      <dgm:prSet/>
      <dgm:spPr/>
      <dgm:t>
        <a:bodyPr/>
        <a:lstStyle/>
        <a:p>
          <a:endParaRPr lang="en-US"/>
        </a:p>
      </dgm:t>
    </dgm:pt>
    <dgm:pt modelId="{05473846-D2A1-429F-9A75-975B54788651}" type="sibTrans" cxnId="{621BB58F-A470-4694-B76A-66AD42697D44}">
      <dgm:prSet/>
      <dgm:spPr/>
      <dgm:t>
        <a:bodyPr/>
        <a:lstStyle/>
        <a:p>
          <a:endParaRPr lang="en-US"/>
        </a:p>
      </dgm:t>
    </dgm:pt>
    <dgm:pt modelId="{96F93C07-744B-4B3E-B676-E2EBB4D61E9D}">
      <dgm:prSet phldrT="[Text]" custT="1"/>
      <dgm:spPr/>
      <dgm:t>
        <a:bodyPr/>
        <a:lstStyle/>
        <a:p>
          <a:r>
            <a:rPr lang="x-none" sz="1800" dirty="0" smtClean="0"/>
            <a:t>Azot(III)oksid  </a:t>
          </a:r>
          <a:r>
            <a:rPr lang="x-none" sz="1800" dirty="0" smtClean="0">
              <a:solidFill>
                <a:srgbClr val="FF0000"/>
              </a:solidFill>
            </a:rPr>
            <a:t>N</a:t>
          </a:r>
          <a:r>
            <a:rPr lang="x-none" sz="1800" baseline="-25000" dirty="0" smtClean="0">
              <a:solidFill>
                <a:srgbClr val="FF0000"/>
              </a:solidFill>
            </a:rPr>
            <a:t>2</a:t>
          </a:r>
          <a:r>
            <a:rPr lang="x-none" sz="1800" baseline="0" dirty="0" smtClean="0">
              <a:solidFill>
                <a:srgbClr val="FF0000"/>
              </a:solidFill>
            </a:rPr>
            <a:t>O</a:t>
          </a:r>
          <a:r>
            <a:rPr lang="x-none" sz="1800" baseline="-25000" dirty="0" smtClean="0">
              <a:solidFill>
                <a:srgbClr val="FF0000"/>
              </a:solidFill>
            </a:rPr>
            <a:t>3</a:t>
          </a:r>
          <a:endParaRPr lang="en-US" sz="1800" dirty="0">
            <a:solidFill>
              <a:srgbClr val="FF0000"/>
            </a:solidFill>
          </a:endParaRPr>
        </a:p>
      </dgm:t>
    </dgm:pt>
    <dgm:pt modelId="{C924B978-5A25-4708-BEE4-DAB6B9294201}" type="parTrans" cxnId="{733BD70F-04C7-47B9-BA49-6DE906183321}">
      <dgm:prSet/>
      <dgm:spPr/>
      <dgm:t>
        <a:bodyPr/>
        <a:lstStyle/>
        <a:p>
          <a:endParaRPr lang="en-US"/>
        </a:p>
      </dgm:t>
    </dgm:pt>
    <dgm:pt modelId="{23AABD5C-74E5-4C05-BE2A-993BF2AC6351}" type="sibTrans" cxnId="{733BD70F-04C7-47B9-BA49-6DE906183321}">
      <dgm:prSet/>
      <dgm:spPr/>
      <dgm:t>
        <a:bodyPr/>
        <a:lstStyle/>
        <a:p>
          <a:endParaRPr lang="en-US"/>
        </a:p>
      </dgm:t>
    </dgm:pt>
    <dgm:pt modelId="{8FFA3187-9733-4302-9246-2EC85C9E0245}">
      <dgm:prSet phldrT="[Text]" custT="1"/>
      <dgm:spPr/>
      <dgm:t>
        <a:bodyPr/>
        <a:lstStyle/>
        <a:p>
          <a:r>
            <a:rPr lang="x-none" sz="1800" dirty="0" smtClean="0"/>
            <a:t>Azot(IV)oksid  </a:t>
          </a:r>
          <a:r>
            <a:rPr lang="x-none" sz="1800" dirty="0" smtClean="0">
              <a:solidFill>
                <a:srgbClr val="FF0000"/>
              </a:solidFill>
            </a:rPr>
            <a:t>N</a:t>
          </a:r>
          <a:r>
            <a:rPr lang="x-none" sz="1800" baseline="0" dirty="0" smtClean="0">
              <a:solidFill>
                <a:srgbClr val="FF0000"/>
              </a:solidFill>
            </a:rPr>
            <a:t>O</a:t>
          </a:r>
          <a:r>
            <a:rPr lang="x-none" sz="1800" baseline="-25000" dirty="0" smtClean="0">
              <a:solidFill>
                <a:srgbClr val="FF0000"/>
              </a:solidFill>
            </a:rPr>
            <a:t>2</a:t>
          </a:r>
          <a:endParaRPr lang="en-US" sz="1800" dirty="0">
            <a:solidFill>
              <a:srgbClr val="FF0000"/>
            </a:solidFill>
          </a:endParaRPr>
        </a:p>
      </dgm:t>
    </dgm:pt>
    <dgm:pt modelId="{28367239-8AA4-496B-BD4A-DCE2FDD712B8}" type="parTrans" cxnId="{D2CEE19D-991B-4E0A-A4BA-F107A14C90D1}">
      <dgm:prSet/>
      <dgm:spPr/>
      <dgm:t>
        <a:bodyPr/>
        <a:lstStyle/>
        <a:p>
          <a:endParaRPr lang="en-US"/>
        </a:p>
      </dgm:t>
    </dgm:pt>
    <dgm:pt modelId="{CD4F1E0E-4EC5-4E26-AF06-2AC5572C16FE}" type="sibTrans" cxnId="{D2CEE19D-991B-4E0A-A4BA-F107A14C90D1}">
      <dgm:prSet/>
      <dgm:spPr/>
      <dgm:t>
        <a:bodyPr/>
        <a:lstStyle/>
        <a:p>
          <a:endParaRPr lang="en-US"/>
        </a:p>
      </dgm:t>
    </dgm:pt>
    <dgm:pt modelId="{AFBD0129-D13A-4B80-B466-00D18F404EAB}">
      <dgm:prSet phldrT="[Text]" custT="1"/>
      <dgm:spPr/>
      <dgm:t>
        <a:bodyPr/>
        <a:lstStyle/>
        <a:p>
          <a:r>
            <a:rPr lang="x-none" sz="1800" smtClean="0"/>
            <a:t>Azot(</a:t>
          </a:r>
          <a:r>
            <a:rPr lang="sr-Latn-CS" sz="1800" dirty="0" smtClean="0"/>
            <a:t>V</a:t>
          </a:r>
          <a:r>
            <a:rPr lang="x-none" sz="1800" smtClean="0"/>
            <a:t>)oksid   </a:t>
          </a:r>
          <a:r>
            <a:rPr lang="x-none" sz="1800" dirty="0" smtClean="0">
              <a:solidFill>
                <a:srgbClr val="FF0000"/>
              </a:solidFill>
            </a:rPr>
            <a:t>N</a:t>
          </a:r>
          <a:r>
            <a:rPr lang="x-none" sz="1800" baseline="-25000" dirty="0" smtClean="0">
              <a:solidFill>
                <a:srgbClr val="FF0000"/>
              </a:solidFill>
            </a:rPr>
            <a:t>2</a:t>
          </a:r>
          <a:r>
            <a:rPr lang="x-none" sz="1800" baseline="0" dirty="0" smtClean="0">
              <a:solidFill>
                <a:srgbClr val="FF0000"/>
              </a:solidFill>
            </a:rPr>
            <a:t>O</a:t>
          </a:r>
          <a:r>
            <a:rPr lang="x-none" sz="1800" baseline="-25000" dirty="0" smtClean="0">
              <a:solidFill>
                <a:srgbClr val="FF0000"/>
              </a:solidFill>
            </a:rPr>
            <a:t>5</a:t>
          </a:r>
          <a:endParaRPr lang="en-US" sz="1800" dirty="0">
            <a:solidFill>
              <a:srgbClr val="FF0000"/>
            </a:solidFill>
          </a:endParaRPr>
        </a:p>
      </dgm:t>
    </dgm:pt>
    <dgm:pt modelId="{4093DC8B-B167-4CD2-B6D1-81152CA72BFA}" type="parTrans" cxnId="{B7B94771-514C-4F33-8C46-180B02A551F3}">
      <dgm:prSet/>
      <dgm:spPr/>
      <dgm:t>
        <a:bodyPr/>
        <a:lstStyle/>
        <a:p>
          <a:endParaRPr lang="en-US"/>
        </a:p>
      </dgm:t>
    </dgm:pt>
    <dgm:pt modelId="{72789F0C-67DA-4095-A299-02AB0AAD4F54}" type="sibTrans" cxnId="{B7B94771-514C-4F33-8C46-180B02A551F3}">
      <dgm:prSet/>
      <dgm:spPr/>
      <dgm:t>
        <a:bodyPr/>
        <a:lstStyle/>
        <a:p>
          <a:endParaRPr lang="en-US"/>
        </a:p>
      </dgm:t>
    </dgm:pt>
    <dgm:pt modelId="{2E60D56A-2CAA-4A89-8B3D-AC839BA0ACFE}">
      <dgm:prSet custT="1"/>
      <dgm:spPr/>
      <dgm:t>
        <a:bodyPr/>
        <a:lstStyle/>
        <a:p>
          <a:r>
            <a:rPr lang="en-US" sz="1800" dirty="0" smtClean="0"/>
            <a:t>Dobijanje:</a:t>
          </a:r>
          <a:endParaRPr lang="en-US" sz="1800" dirty="0"/>
        </a:p>
      </dgm:t>
    </dgm:pt>
    <dgm:pt modelId="{431DC84C-22A2-41A7-B0CA-B0080291E2E2}" type="parTrans" cxnId="{D1B85F7C-A84B-4298-8BB9-9C275E5E2C97}">
      <dgm:prSet/>
      <dgm:spPr/>
      <dgm:t>
        <a:bodyPr/>
        <a:lstStyle/>
        <a:p>
          <a:endParaRPr lang="en-US"/>
        </a:p>
      </dgm:t>
    </dgm:pt>
    <dgm:pt modelId="{2B9931A3-5FA7-4B33-AFED-1FE614B7CEBA}" type="sibTrans" cxnId="{D1B85F7C-A84B-4298-8BB9-9C275E5E2C97}">
      <dgm:prSet/>
      <dgm:spPr/>
      <dgm:t>
        <a:bodyPr/>
        <a:lstStyle/>
        <a:p>
          <a:endParaRPr lang="en-US"/>
        </a:p>
      </dgm:t>
    </dgm:pt>
    <dgm:pt modelId="{A559ABA6-D858-4B30-AD0F-0638923BABC6}">
      <dgm:prSet custT="1"/>
      <dgm:spPr/>
      <dgm:t>
        <a:bodyPr/>
        <a:lstStyle/>
        <a:p>
          <a:r>
            <a:rPr lang="x-none" sz="1800" dirty="0" smtClean="0"/>
            <a:t>C</a:t>
          </a:r>
          <a:r>
            <a:rPr lang="en-US" sz="1800" dirty="0" smtClean="0"/>
            <a:t> + O</a:t>
          </a:r>
          <a:r>
            <a:rPr lang="x-none" sz="1800" baseline="-25000" dirty="0" smtClean="0"/>
            <a:t>2</a:t>
          </a:r>
          <a:r>
            <a:rPr lang="en-US" sz="1800" dirty="0" smtClean="0"/>
            <a:t> →</a:t>
          </a:r>
          <a:r>
            <a:rPr lang="x-none" sz="1800" dirty="0" smtClean="0"/>
            <a:t>C</a:t>
          </a:r>
          <a:r>
            <a:rPr lang="en-US" sz="1800" dirty="0" smtClean="0"/>
            <a:t>O</a:t>
          </a:r>
          <a:endParaRPr lang="en-US" sz="1800" dirty="0"/>
        </a:p>
      </dgm:t>
    </dgm:pt>
    <dgm:pt modelId="{85419726-ACD9-48BF-8F38-587F203AC601}" type="parTrans" cxnId="{2539980E-F8EF-435E-9BD3-2FAE0ADD50E8}">
      <dgm:prSet/>
      <dgm:spPr/>
      <dgm:t>
        <a:bodyPr/>
        <a:lstStyle/>
        <a:p>
          <a:endParaRPr lang="en-US"/>
        </a:p>
      </dgm:t>
    </dgm:pt>
    <dgm:pt modelId="{FCD9591F-C113-46BA-A137-24193342D744}" type="sibTrans" cxnId="{2539980E-F8EF-435E-9BD3-2FAE0ADD50E8}">
      <dgm:prSet/>
      <dgm:spPr/>
      <dgm:t>
        <a:bodyPr/>
        <a:lstStyle/>
        <a:p>
          <a:endParaRPr lang="en-US"/>
        </a:p>
      </dgm:t>
    </dgm:pt>
    <dgm:pt modelId="{F450DF7C-9CC6-48F5-95A6-7C0B27A8B816}">
      <dgm:prSet custT="1"/>
      <dgm:spPr/>
      <dgm:t>
        <a:bodyPr/>
        <a:lstStyle/>
        <a:p>
          <a:r>
            <a:rPr lang="x-none" sz="1800" dirty="0" smtClean="0"/>
            <a:t>Ugljenik</a:t>
          </a:r>
          <a:r>
            <a:rPr lang="en-US" sz="1800" dirty="0" smtClean="0"/>
            <a:t>(IV)</a:t>
          </a:r>
          <a:r>
            <a:rPr lang="en-US" sz="1800" dirty="0" err="1" smtClean="0"/>
            <a:t>oksid</a:t>
          </a:r>
          <a:r>
            <a:rPr lang="en-US" sz="1800" dirty="0" smtClean="0"/>
            <a:t>: </a:t>
          </a:r>
          <a:r>
            <a:rPr lang="x-none" sz="1800" dirty="0" smtClean="0">
              <a:solidFill>
                <a:srgbClr val="FF0000"/>
              </a:solidFill>
            </a:rPr>
            <a:t>C</a:t>
          </a:r>
          <a:r>
            <a:rPr lang="en-US" sz="1800" dirty="0" smtClean="0">
              <a:solidFill>
                <a:srgbClr val="FF0000"/>
              </a:solidFill>
            </a:rPr>
            <a:t>O</a:t>
          </a:r>
          <a:r>
            <a:rPr lang="x-none" sz="1800" baseline="-25000" dirty="0" smtClean="0">
              <a:solidFill>
                <a:srgbClr val="FF0000"/>
              </a:solidFill>
            </a:rPr>
            <a:t>2</a:t>
          </a:r>
          <a:endParaRPr lang="en-US" sz="1800" dirty="0">
            <a:solidFill>
              <a:srgbClr val="FF0000"/>
            </a:solidFill>
          </a:endParaRPr>
        </a:p>
      </dgm:t>
    </dgm:pt>
    <dgm:pt modelId="{FED86DCB-AB56-48D3-BD5B-872566EED8CA}" type="parTrans" cxnId="{CCB27216-0696-488A-8078-74E0E78AE295}">
      <dgm:prSet/>
      <dgm:spPr/>
      <dgm:t>
        <a:bodyPr/>
        <a:lstStyle/>
        <a:p>
          <a:endParaRPr lang="en-US"/>
        </a:p>
      </dgm:t>
    </dgm:pt>
    <dgm:pt modelId="{1781B7C9-9F94-4D3E-BC20-6B37862FAE36}" type="sibTrans" cxnId="{CCB27216-0696-488A-8078-74E0E78AE295}">
      <dgm:prSet/>
      <dgm:spPr/>
      <dgm:t>
        <a:bodyPr/>
        <a:lstStyle/>
        <a:p>
          <a:endParaRPr lang="en-US"/>
        </a:p>
      </dgm:t>
    </dgm:pt>
    <dgm:pt modelId="{174F4081-41E2-40C4-B014-8BB26EFCF19A}">
      <dgm:prSet custT="1"/>
      <dgm:spPr/>
      <dgm:t>
        <a:bodyPr/>
        <a:lstStyle/>
        <a:p>
          <a:r>
            <a:rPr lang="en-US" sz="1800" dirty="0" smtClean="0"/>
            <a:t>Dobijanje:</a:t>
          </a:r>
          <a:endParaRPr lang="en-US" sz="1800" dirty="0"/>
        </a:p>
      </dgm:t>
    </dgm:pt>
    <dgm:pt modelId="{3F673981-5BF9-4DAB-9BB7-176A669B9384}" type="parTrans" cxnId="{701948FF-87CA-4CBC-A25D-A973CEB081F9}">
      <dgm:prSet/>
      <dgm:spPr/>
      <dgm:t>
        <a:bodyPr/>
        <a:lstStyle/>
        <a:p>
          <a:endParaRPr lang="en-US"/>
        </a:p>
      </dgm:t>
    </dgm:pt>
    <dgm:pt modelId="{092D77C3-5860-42AA-9E74-FDDC54C05227}" type="sibTrans" cxnId="{701948FF-87CA-4CBC-A25D-A973CEB081F9}">
      <dgm:prSet/>
      <dgm:spPr/>
      <dgm:t>
        <a:bodyPr/>
        <a:lstStyle/>
        <a:p>
          <a:endParaRPr lang="en-US"/>
        </a:p>
      </dgm:t>
    </dgm:pt>
    <dgm:pt modelId="{E9734D4E-E39A-495E-960B-847C77442F89}">
      <dgm:prSet custT="1"/>
      <dgm:spPr/>
      <dgm:t>
        <a:bodyPr/>
        <a:lstStyle/>
        <a:p>
          <a:r>
            <a:rPr lang="x-none" sz="1800" dirty="0" smtClean="0"/>
            <a:t>2C</a:t>
          </a:r>
          <a:r>
            <a:rPr lang="en-US" sz="1800" dirty="0" smtClean="0"/>
            <a:t>O+O</a:t>
          </a:r>
          <a:r>
            <a:rPr lang="x-none" sz="1800" baseline="-25000" dirty="0" smtClean="0"/>
            <a:t>2 </a:t>
          </a:r>
          <a:r>
            <a:rPr lang="en-US" sz="1800" dirty="0" smtClean="0"/>
            <a:t>→</a:t>
          </a:r>
          <a:r>
            <a:rPr lang="x-none" sz="1800" dirty="0" smtClean="0"/>
            <a:t> 2C</a:t>
          </a:r>
          <a:r>
            <a:rPr lang="en-US" sz="1800" dirty="0" smtClean="0"/>
            <a:t>O</a:t>
          </a:r>
          <a:r>
            <a:rPr lang="x-none" sz="1800" baseline="-25000" dirty="0" smtClean="0"/>
            <a:t>2</a:t>
          </a:r>
          <a:r>
            <a:rPr lang="x-none" sz="1800" dirty="0" smtClean="0"/>
            <a:t> </a:t>
          </a:r>
          <a:endParaRPr lang="en-US" sz="1800" dirty="0"/>
        </a:p>
      </dgm:t>
    </dgm:pt>
    <dgm:pt modelId="{C83ED48C-0EDC-47F3-98F6-DA973AAD6CB8}" type="parTrans" cxnId="{96955852-53D4-4B52-8586-DBE4A9EA3C08}">
      <dgm:prSet/>
      <dgm:spPr/>
      <dgm:t>
        <a:bodyPr/>
        <a:lstStyle/>
        <a:p>
          <a:endParaRPr lang="en-US"/>
        </a:p>
      </dgm:t>
    </dgm:pt>
    <dgm:pt modelId="{C193209D-9A77-4183-8E7C-DDF52202E393}" type="sibTrans" cxnId="{96955852-53D4-4B52-8586-DBE4A9EA3C08}">
      <dgm:prSet/>
      <dgm:spPr/>
      <dgm:t>
        <a:bodyPr/>
        <a:lstStyle/>
        <a:p>
          <a:endParaRPr lang="en-US"/>
        </a:p>
      </dgm:t>
    </dgm:pt>
    <dgm:pt modelId="{FEFC2D39-F8A2-42BA-98D5-88AA8ACB6F76}" type="pres">
      <dgm:prSet presAssocID="{608399D5-6889-4FA5-8938-7DEA4F4C823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32DCF09-2E54-4153-B78E-B3BF05E5012B}" type="pres">
      <dgm:prSet presAssocID="{8C3D22AC-2668-4832-ABB8-A2BBE67F91D8}" presName="composite" presStyleCnt="0"/>
      <dgm:spPr/>
    </dgm:pt>
    <dgm:pt modelId="{79DEDDFE-BE26-4AA4-A932-0B549AA73291}" type="pres">
      <dgm:prSet presAssocID="{8C3D22AC-2668-4832-ABB8-A2BBE67F91D8}" presName="parTx" presStyleLbl="alignNode1" presStyleIdx="0" presStyleCnt="3" custScaleY="104891" custLinFactY="-6971" custLinFactNeighborX="-214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865F95-D1D9-4E6C-8A05-4CE1A5E842C0}" type="pres">
      <dgm:prSet presAssocID="{8C3D22AC-2668-4832-ABB8-A2BBE67F91D8}" presName="desTx" presStyleLbl="alignAccFollowNode1" presStyleIdx="0" presStyleCnt="3" custScaleY="114559" custLinFactNeighborX="2796" custLinFactNeighborY="123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7966A9-270B-435C-A7F4-FE9FDE8A8792}" type="pres">
      <dgm:prSet presAssocID="{F548CC3A-69FF-4F08-B1A7-00E17CF8F218}" presName="space" presStyleCnt="0"/>
      <dgm:spPr/>
    </dgm:pt>
    <dgm:pt modelId="{9672D05C-8A9A-42C2-9AE3-7E2CB77F952E}" type="pres">
      <dgm:prSet presAssocID="{9096A947-8C19-4838-9A3D-44B617301E4F}" presName="composite" presStyleCnt="0"/>
      <dgm:spPr/>
    </dgm:pt>
    <dgm:pt modelId="{86403230-5FC1-4042-8A87-A8ADD4B1BFA4}" type="pres">
      <dgm:prSet presAssocID="{9096A947-8C19-4838-9A3D-44B617301E4F}" presName="parTx" presStyleLbl="alignNode1" presStyleIdx="1" presStyleCnt="3" custLinFactNeighborX="-3956" custLinFactNeighborY="-649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F2F515-8FFF-4365-ACD5-AE2D27BEDA5B}" type="pres">
      <dgm:prSet presAssocID="{9096A947-8C19-4838-9A3D-44B617301E4F}" presName="desTx" presStyleLbl="alignAccFollowNode1" presStyleIdx="1" presStyleCnt="3" custScaleX="98009" custScaleY="118603" custLinFactNeighborX="3939" custLinFactNeighborY="132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37B049-7968-4A2E-B979-C7FA0C716B04}" type="pres">
      <dgm:prSet presAssocID="{1380E3AC-6514-48E9-A7F4-10AB36CC711A}" presName="space" presStyleCnt="0"/>
      <dgm:spPr/>
    </dgm:pt>
    <dgm:pt modelId="{25F44E71-B98D-4C25-94A0-C8B91A1D9BC0}" type="pres">
      <dgm:prSet presAssocID="{D47347FF-5E76-4AD9-AB65-2269F19E913A}" presName="composite" presStyleCnt="0"/>
      <dgm:spPr/>
    </dgm:pt>
    <dgm:pt modelId="{C097605C-0B71-456F-B135-E7A1DF14CC98}" type="pres">
      <dgm:prSet presAssocID="{D47347FF-5E76-4AD9-AB65-2269F19E913A}" presName="parTx" presStyleLbl="alignNode1" presStyleIdx="2" presStyleCnt="3" custScaleY="104891" custLinFactY="-6971" custLinFactNeighborX="-214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96705B-DBFE-49D5-BC7C-6ADAF4FED697}" type="pres">
      <dgm:prSet presAssocID="{D47347FF-5E76-4AD9-AB65-2269F19E913A}" presName="desTx" presStyleLbl="alignAccFollowNode1" presStyleIdx="2" presStyleCnt="3" custScaleY="116200" custLinFactNeighborX="-2012" custLinFactNeighborY="161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401A1C-6289-4C9E-AAEB-C4C81DCBBA7A}" type="presOf" srcId="{AFBD0129-D13A-4B80-B466-00D18F404EAB}" destId="{DEF2F515-8FFF-4365-ACD5-AE2D27BEDA5B}" srcOrd="0" destOrd="4" presId="urn:microsoft.com/office/officeart/2005/8/layout/hList1"/>
    <dgm:cxn modelId="{AEF43A34-CCF7-4E55-AD1C-19001BEC1B0B}" srcId="{8C3D22AC-2668-4832-ABB8-A2BBE67F91D8}" destId="{84DE1211-92A4-4A22-85A8-364AEE7783FC}" srcOrd="2" destOrd="0" parTransId="{3F61C387-5101-4A8B-A444-CC3B2CD31498}" sibTransId="{1BCDF7D6-8D65-49A8-A9EF-ABB66EE2C6B8}"/>
    <dgm:cxn modelId="{A53A3839-4557-4C21-BD18-E3DCC9632B3B}" srcId="{8C3D22AC-2668-4832-ABB8-A2BBE67F91D8}" destId="{67A928B5-273F-4571-8A09-4DF2D46E3F67}" srcOrd="3" destOrd="0" parTransId="{457F1AB5-E429-4F90-92F3-437388CBD83A}" sibTransId="{EF388FF2-5563-4078-8572-DF51B8BDC16C}"/>
    <dgm:cxn modelId="{36D44BC6-9F95-4583-A4DC-1BA27BA86226}" type="presOf" srcId="{DBC50BB2-0DC5-4F0C-82B9-93962A637830}" destId="{20865F95-D1D9-4E6C-8A05-4CE1A5E842C0}" srcOrd="0" destOrd="4" presId="urn:microsoft.com/office/officeart/2005/8/layout/hList1"/>
    <dgm:cxn modelId="{D2CEE19D-991B-4E0A-A4BA-F107A14C90D1}" srcId="{9096A947-8C19-4838-9A3D-44B617301E4F}" destId="{8FFA3187-9733-4302-9246-2EC85C9E0245}" srcOrd="3" destOrd="0" parTransId="{28367239-8AA4-496B-BD4A-DCE2FDD712B8}" sibTransId="{CD4F1E0E-4EC5-4E26-AF06-2AC5572C16FE}"/>
    <dgm:cxn modelId="{2539980E-F8EF-435E-9BD3-2FAE0ADD50E8}" srcId="{D47347FF-5E76-4AD9-AB65-2269F19E913A}" destId="{A559ABA6-D858-4B30-AD0F-0638923BABC6}" srcOrd="2" destOrd="0" parTransId="{85419726-ACD9-48BF-8F38-587F203AC601}" sibTransId="{FCD9591F-C113-46BA-A137-24193342D744}"/>
    <dgm:cxn modelId="{DEE1D86C-CA41-486E-96C2-796D67D0FA16}" type="presOf" srcId="{D47347FF-5E76-4AD9-AB65-2269F19E913A}" destId="{C097605C-0B71-456F-B135-E7A1DF14CC98}" srcOrd="0" destOrd="0" presId="urn:microsoft.com/office/officeart/2005/8/layout/hList1"/>
    <dgm:cxn modelId="{0F0A330C-3EB8-4538-9909-74C5FC710252}" type="presOf" srcId="{608399D5-6889-4FA5-8938-7DEA4F4C8232}" destId="{FEFC2D39-F8A2-42BA-98D5-88AA8ACB6F76}" srcOrd="0" destOrd="0" presId="urn:microsoft.com/office/officeart/2005/8/layout/hList1"/>
    <dgm:cxn modelId="{12D5CE61-35DF-452A-A864-9F1F6E0C5767}" srcId="{9096A947-8C19-4838-9A3D-44B617301E4F}" destId="{E604346C-03B1-4140-BE66-42F07234A4D5}" srcOrd="0" destOrd="0" parTransId="{7E2C46C1-2F27-4D0B-9B57-69A4902AB65F}" sibTransId="{CDD2209C-5E72-4A8C-B273-AE001A3CDB20}"/>
    <dgm:cxn modelId="{4960DFCF-8E17-4E7C-BEB6-17B218F1A3E9}" type="presOf" srcId="{D72A8061-CA57-4AA1-B330-F2EBE22EF0EF}" destId="{20865F95-D1D9-4E6C-8A05-4CE1A5E842C0}" srcOrd="0" destOrd="0" presId="urn:microsoft.com/office/officeart/2005/8/layout/hList1"/>
    <dgm:cxn modelId="{4176D609-0C8E-4502-87E3-269B12A751D6}" srcId="{608399D5-6889-4FA5-8938-7DEA4F4C8232}" destId="{8C3D22AC-2668-4832-ABB8-A2BBE67F91D8}" srcOrd="0" destOrd="0" parTransId="{C900EAD0-E291-4AAE-9834-55142213BA4C}" sibTransId="{F548CC3A-69FF-4F08-B1A7-00E17CF8F218}"/>
    <dgm:cxn modelId="{ACD40A21-CEDF-4228-B641-B25007CDC756}" type="presOf" srcId="{E604346C-03B1-4140-BE66-42F07234A4D5}" destId="{DEF2F515-8FFF-4365-ACD5-AE2D27BEDA5B}" srcOrd="0" destOrd="0" presId="urn:microsoft.com/office/officeart/2005/8/layout/hList1"/>
    <dgm:cxn modelId="{9ADF4AEB-3945-41C6-ABC6-D924FC352F8F}" type="presOf" srcId="{A559ABA6-D858-4B30-AD0F-0638923BABC6}" destId="{CD96705B-DBFE-49D5-BC7C-6ADAF4FED697}" srcOrd="0" destOrd="2" presId="urn:microsoft.com/office/officeart/2005/8/layout/hList1"/>
    <dgm:cxn modelId="{6F71696B-3720-465A-BC61-E22892437345}" srcId="{8C3D22AC-2668-4832-ABB8-A2BBE67F91D8}" destId="{D72A8061-CA57-4AA1-B330-F2EBE22EF0EF}" srcOrd="0" destOrd="0" parTransId="{4ED9B8E2-16C3-4583-80D4-269BA7E5317F}" sibTransId="{58D15729-804C-4F2C-A174-F896E12D258A}"/>
    <dgm:cxn modelId="{D54B9278-F500-423B-B43E-07D2AD8BC48C}" type="presOf" srcId="{E9734D4E-E39A-495E-960B-847C77442F89}" destId="{CD96705B-DBFE-49D5-BC7C-6ADAF4FED697}" srcOrd="0" destOrd="5" presId="urn:microsoft.com/office/officeart/2005/8/layout/hList1"/>
    <dgm:cxn modelId="{733BD70F-04C7-47B9-BA49-6DE906183321}" srcId="{9096A947-8C19-4838-9A3D-44B617301E4F}" destId="{96F93C07-744B-4B3E-B676-E2EBB4D61E9D}" srcOrd="2" destOrd="0" parTransId="{C924B978-5A25-4708-BEE4-DAB6B9294201}" sibTransId="{23AABD5C-74E5-4C05-BE2A-993BF2AC6351}"/>
    <dgm:cxn modelId="{734C43F6-5855-4513-ACF9-16F748F00B55}" type="presOf" srcId="{9096A947-8C19-4838-9A3D-44B617301E4F}" destId="{86403230-5FC1-4042-8A87-A8ADD4B1BFA4}" srcOrd="0" destOrd="0" presId="urn:microsoft.com/office/officeart/2005/8/layout/hList1"/>
    <dgm:cxn modelId="{96955852-53D4-4B52-8586-DBE4A9EA3C08}" srcId="{D47347FF-5E76-4AD9-AB65-2269F19E913A}" destId="{E9734D4E-E39A-495E-960B-847C77442F89}" srcOrd="5" destOrd="0" parTransId="{C83ED48C-0EDC-47F3-98F6-DA973AAD6CB8}" sibTransId="{C193209D-9A77-4183-8E7C-DDF52202E393}"/>
    <dgm:cxn modelId="{55215E8B-CE0D-4932-A830-F898EF3539D1}" srcId="{8C3D22AC-2668-4832-ABB8-A2BBE67F91D8}" destId="{E83A8D80-695F-451A-B434-57342FAD6A80}" srcOrd="1" destOrd="0" parTransId="{87A6741F-A073-4580-9F01-D7DBDD214A8E}" sibTransId="{7DEB1408-C75A-44E1-AB0E-E7783040AE15}"/>
    <dgm:cxn modelId="{097E85DB-7B8F-4403-8D08-087617E5A056}" srcId="{8C3D22AC-2668-4832-ABB8-A2BBE67F91D8}" destId="{DBC50BB2-0DC5-4F0C-82B9-93962A637830}" srcOrd="4" destOrd="0" parTransId="{47010CC6-BC41-45B7-BEBC-7C114CDBD3ED}" sibTransId="{0D937796-FA9D-49B5-94BC-11EDE2BA4BEC}"/>
    <dgm:cxn modelId="{14BB1C87-EE82-4F09-AAE8-8AE1AE8D4A71}" type="presOf" srcId="{F77D49B6-09F8-4DCF-97D9-613B0CEB6A76}" destId="{20865F95-D1D9-4E6C-8A05-4CE1A5E842C0}" srcOrd="0" destOrd="5" presId="urn:microsoft.com/office/officeart/2005/8/layout/hList1"/>
    <dgm:cxn modelId="{6AC36513-F806-4A13-836E-6D49C9EAC3CD}" type="presOf" srcId="{8FFA3187-9733-4302-9246-2EC85C9E0245}" destId="{DEF2F515-8FFF-4365-ACD5-AE2D27BEDA5B}" srcOrd="0" destOrd="3" presId="urn:microsoft.com/office/officeart/2005/8/layout/hList1"/>
    <dgm:cxn modelId="{1CCD6745-13DC-4037-AF13-6A73D15D9E9C}" type="presOf" srcId="{F450DF7C-9CC6-48F5-95A6-7C0B27A8B816}" destId="{CD96705B-DBFE-49D5-BC7C-6ADAF4FED697}" srcOrd="0" destOrd="3" presId="urn:microsoft.com/office/officeart/2005/8/layout/hList1"/>
    <dgm:cxn modelId="{ECF93258-81A8-4186-8600-EC30C5E50865}" srcId="{8C3D22AC-2668-4832-ABB8-A2BBE67F91D8}" destId="{F77D49B6-09F8-4DCF-97D9-613B0CEB6A76}" srcOrd="5" destOrd="0" parTransId="{C6AEF993-28FC-408B-A058-11DF0752E0CA}" sibTransId="{268B0666-B845-406B-938C-129520D33AE5}"/>
    <dgm:cxn modelId="{2AB3C463-7BD7-474B-99C8-8CBD2A2FC1D4}" srcId="{608399D5-6889-4FA5-8938-7DEA4F4C8232}" destId="{D47347FF-5E76-4AD9-AB65-2269F19E913A}" srcOrd="2" destOrd="0" parTransId="{42485220-2B20-4113-9FB7-F028B515E58C}" sibTransId="{B2FE3D9E-63B9-4319-8767-8C6F517C6478}"/>
    <dgm:cxn modelId="{6DAFE40C-94D0-4784-B123-88214B2C6304}" srcId="{D47347FF-5E76-4AD9-AB65-2269F19E913A}" destId="{C360D3E0-F6EC-4D2B-A762-DA0BC4BBAD67}" srcOrd="0" destOrd="0" parTransId="{979A12EA-B143-4C8B-8D01-CC5A174C3AA6}" sibTransId="{3C88DD00-5F3D-42A7-BD99-E1DB350F7FE2}"/>
    <dgm:cxn modelId="{701948FF-87CA-4CBC-A25D-A973CEB081F9}" srcId="{D47347FF-5E76-4AD9-AB65-2269F19E913A}" destId="{174F4081-41E2-40C4-B014-8BB26EFCF19A}" srcOrd="4" destOrd="0" parTransId="{3F673981-5BF9-4DAB-9BB7-176A669B9384}" sibTransId="{092D77C3-5860-42AA-9E74-FDDC54C05227}"/>
    <dgm:cxn modelId="{F717D0DA-544B-4615-BF8F-DE410148455D}" type="presOf" srcId="{8C3D22AC-2668-4832-ABB8-A2BBE67F91D8}" destId="{79DEDDFE-BE26-4AA4-A932-0B549AA73291}" srcOrd="0" destOrd="0" presId="urn:microsoft.com/office/officeart/2005/8/layout/hList1"/>
    <dgm:cxn modelId="{D1B85F7C-A84B-4298-8BB9-9C275E5E2C97}" srcId="{D47347FF-5E76-4AD9-AB65-2269F19E913A}" destId="{2E60D56A-2CAA-4A89-8B3D-AC839BA0ACFE}" srcOrd="1" destOrd="0" parTransId="{431DC84C-22A2-41A7-B0CA-B0080291E2E2}" sibTransId="{2B9931A3-5FA7-4B33-AFED-1FE614B7CEBA}"/>
    <dgm:cxn modelId="{B8D5FAA6-83E1-4199-930E-E52A1C75C3E5}" type="presOf" srcId="{67A928B5-273F-4571-8A09-4DF2D46E3F67}" destId="{20865F95-D1D9-4E6C-8A05-4CE1A5E842C0}" srcOrd="0" destOrd="3" presId="urn:microsoft.com/office/officeart/2005/8/layout/hList1"/>
    <dgm:cxn modelId="{33B6BEBE-AD0D-4922-8615-973BDD1FB54A}" type="presOf" srcId="{2E60D56A-2CAA-4A89-8B3D-AC839BA0ACFE}" destId="{CD96705B-DBFE-49D5-BC7C-6ADAF4FED697}" srcOrd="0" destOrd="1" presId="urn:microsoft.com/office/officeart/2005/8/layout/hList1"/>
    <dgm:cxn modelId="{B7B94771-514C-4F33-8C46-180B02A551F3}" srcId="{9096A947-8C19-4838-9A3D-44B617301E4F}" destId="{AFBD0129-D13A-4B80-B466-00D18F404EAB}" srcOrd="4" destOrd="0" parTransId="{4093DC8B-B167-4CD2-B6D1-81152CA72BFA}" sibTransId="{72789F0C-67DA-4095-A299-02AB0AAD4F54}"/>
    <dgm:cxn modelId="{CCB27216-0696-488A-8078-74E0E78AE295}" srcId="{D47347FF-5E76-4AD9-AB65-2269F19E913A}" destId="{F450DF7C-9CC6-48F5-95A6-7C0B27A8B816}" srcOrd="3" destOrd="0" parTransId="{FED86DCB-AB56-48D3-BD5B-872566EED8CA}" sibTransId="{1781B7C9-9F94-4D3E-BC20-6B37862FAE36}"/>
    <dgm:cxn modelId="{10091282-2CE7-46E5-BB00-F5A09A1EFB14}" type="presOf" srcId="{C360D3E0-F6EC-4D2B-A762-DA0BC4BBAD67}" destId="{CD96705B-DBFE-49D5-BC7C-6ADAF4FED697}" srcOrd="0" destOrd="0" presId="urn:microsoft.com/office/officeart/2005/8/layout/hList1"/>
    <dgm:cxn modelId="{1F5DA8EA-29B1-419F-98E7-C96FC109866E}" type="presOf" srcId="{96F93C07-744B-4B3E-B676-E2EBB4D61E9D}" destId="{DEF2F515-8FFF-4365-ACD5-AE2D27BEDA5B}" srcOrd="0" destOrd="2" presId="urn:microsoft.com/office/officeart/2005/8/layout/hList1"/>
    <dgm:cxn modelId="{A8984D5B-70A5-4B67-AC6D-42270460C430}" type="presOf" srcId="{E83A8D80-695F-451A-B434-57342FAD6A80}" destId="{20865F95-D1D9-4E6C-8A05-4CE1A5E842C0}" srcOrd="0" destOrd="1" presId="urn:microsoft.com/office/officeart/2005/8/layout/hList1"/>
    <dgm:cxn modelId="{4C76280B-7013-41A2-A1A3-4103F8401D4A}" type="presOf" srcId="{174F4081-41E2-40C4-B014-8BB26EFCF19A}" destId="{CD96705B-DBFE-49D5-BC7C-6ADAF4FED697}" srcOrd="0" destOrd="4" presId="urn:microsoft.com/office/officeart/2005/8/layout/hList1"/>
    <dgm:cxn modelId="{E9E9BB5E-562C-4100-A972-530755FC427A}" type="presOf" srcId="{E78D1F0E-7B00-4D1F-A1EB-F73B3E12AF39}" destId="{DEF2F515-8FFF-4365-ACD5-AE2D27BEDA5B}" srcOrd="0" destOrd="1" presId="urn:microsoft.com/office/officeart/2005/8/layout/hList1"/>
    <dgm:cxn modelId="{7B1809BA-69F7-45E6-9E92-33E32F572BFF}" srcId="{608399D5-6889-4FA5-8938-7DEA4F4C8232}" destId="{9096A947-8C19-4838-9A3D-44B617301E4F}" srcOrd="1" destOrd="0" parTransId="{C3C82F28-E373-4183-AE37-BB7E25034689}" sibTransId="{1380E3AC-6514-48E9-A7F4-10AB36CC711A}"/>
    <dgm:cxn modelId="{D98D836F-8C42-4112-9C22-820594FE3C33}" type="presOf" srcId="{84DE1211-92A4-4A22-85A8-364AEE7783FC}" destId="{20865F95-D1D9-4E6C-8A05-4CE1A5E842C0}" srcOrd="0" destOrd="2" presId="urn:microsoft.com/office/officeart/2005/8/layout/hList1"/>
    <dgm:cxn modelId="{621BB58F-A470-4694-B76A-66AD42697D44}" srcId="{9096A947-8C19-4838-9A3D-44B617301E4F}" destId="{E78D1F0E-7B00-4D1F-A1EB-F73B3E12AF39}" srcOrd="1" destOrd="0" parTransId="{0364BA43-EF3A-4636-9AA6-053DC6506C3A}" sibTransId="{05473846-D2A1-429F-9A75-975B54788651}"/>
    <dgm:cxn modelId="{78CD7C68-1ACF-4ECE-93F6-F3F2DB36192F}" type="presParOf" srcId="{FEFC2D39-F8A2-42BA-98D5-88AA8ACB6F76}" destId="{332DCF09-2E54-4153-B78E-B3BF05E5012B}" srcOrd="0" destOrd="0" presId="urn:microsoft.com/office/officeart/2005/8/layout/hList1"/>
    <dgm:cxn modelId="{73FA2D5F-036D-4A4B-A29E-49E93403C2D1}" type="presParOf" srcId="{332DCF09-2E54-4153-B78E-B3BF05E5012B}" destId="{79DEDDFE-BE26-4AA4-A932-0B549AA73291}" srcOrd="0" destOrd="0" presId="urn:microsoft.com/office/officeart/2005/8/layout/hList1"/>
    <dgm:cxn modelId="{3DB6673E-28AD-4E85-927E-04FAF172B8E1}" type="presParOf" srcId="{332DCF09-2E54-4153-B78E-B3BF05E5012B}" destId="{20865F95-D1D9-4E6C-8A05-4CE1A5E842C0}" srcOrd="1" destOrd="0" presId="urn:microsoft.com/office/officeart/2005/8/layout/hList1"/>
    <dgm:cxn modelId="{9CA00C67-E2DB-4097-8697-8CCFB5FC79D6}" type="presParOf" srcId="{FEFC2D39-F8A2-42BA-98D5-88AA8ACB6F76}" destId="{5A7966A9-270B-435C-A7F4-FE9FDE8A8792}" srcOrd="1" destOrd="0" presId="urn:microsoft.com/office/officeart/2005/8/layout/hList1"/>
    <dgm:cxn modelId="{7AD65995-5803-4C43-A839-59520AF5BC54}" type="presParOf" srcId="{FEFC2D39-F8A2-42BA-98D5-88AA8ACB6F76}" destId="{9672D05C-8A9A-42C2-9AE3-7E2CB77F952E}" srcOrd="2" destOrd="0" presId="urn:microsoft.com/office/officeart/2005/8/layout/hList1"/>
    <dgm:cxn modelId="{BD0C3FA9-6C04-47C4-8599-AB9F2BBBAF64}" type="presParOf" srcId="{9672D05C-8A9A-42C2-9AE3-7E2CB77F952E}" destId="{86403230-5FC1-4042-8A87-A8ADD4B1BFA4}" srcOrd="0" destOrd="0" presId="urn:microsoft.com/office/officeart/2005/8/layout/hList1"/>
    <dgm:cxn modelId="{CA65CA35-F7DD-41D9-A269-85CAA64677BC}" type="presParOf" srcId="{9672D05C-8A9A-42C2-9AE3-7E2CB77F952E}" destId="{DEF2F515-8FFF-4365-ACD5-AE2D27BEDA5B}" srcOrd="1" destOrd="0" presId="urn:microsoft.com/office/officeart/2005/8/layout/hList1"/>
    <dgm:cxn modelId="{BBFECC62-938B-4EFB-AD49-C67D55686DA1}" type="presParOf" srcId="{FEFC2D39-F8A2-42BA-98D5-88AA8ACB6F76}" destId="{7337B049-7968-4A2E-B979-C7FA0C716B04}" srcOrd="3" destOrd="0" presId="urn:microsoft.com/office/officeart/2005/8/layout/hList1"/>
    <dgm:cxn modelId="{38946910-5639-4F75-B73A-86B98EF51349}" type="presParOf" srcId="{FEFC2D39-F8A2-42BA-98D5-88AA8ACB6F76}" destId="{25F44E71-B98D-4C25-94A0-C8B91A1D9BC0}" srcOrd="4" destOrd="0" presId="urn:microsoft.com/office/officeart/2005/8/layout/hList1"/>
    <dgm:cxn modelId="{D913571C-B1B5-48FA-B443-4C92EF63A035}" type="presParOf" srcId="{25F44E71-B98D-4C25-94A0-C8B91A1D9BC0}" destId="{C097605C-0B71-456F-B135-E7A1DF14CC98}" srcOrd="0" destOrd="0" presId="urn:microsoft.com/office/officeart/2005/8/layout/hList1"/>
    <dgm:cxn modelId="{5E4CD3EE-88C7-4AC8-9825-99EBE2A0BA9C}" type="presParOf" srcId="{25F44E71-B98D-4C25-94A0-C8B91A1D9BC0}" destId="{CD96705B-DBFE-49D5-BC7C-6ADAF4FED69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FA2A580-C001-40C7-9492-DDC73AC30D28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337EDA2-0198-4E8A-81FD-65523E5C8B3B}">
      <dgm:prSet phldrT="[Text]" custT="1"/>
      <dgm:spPr>
        <a:xfrm>
          <a:off x="10355" y="0"/>
          <a:ext cx="2611933" cy="4525963"/>
        </a:xfrm>
        <a:prstGeom prst="roundRect">
          <a:avLst>
            <a:gd name="adj" fmla="val 10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r>
            <a:rPr lang="en-US" sz="18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Sumpor</a:t>
          </a:r>
          <a:r>
            <a:rPr lang="en-US" sz="1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18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gradi</a:t>
          </a:r>
          <a:r>
            <a:rPr lang="en-US" sz="1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18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kiseline</a:t>
          </a:r>
          <a:r>
            <a:rPr lang="en-US" sz="1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18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sa</a:t>
          </a:r>
          <a:r>
            <a:rPr lang="en-US" sz="1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18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valencom</a:t>
          </a:r>
          <a:r>
            <a:rPr lang="en-US" sz="1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IV I VI</a:t>
          </a:r>
          <a:endParaRPr lang="en-US" sz="1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98C71BFC-893C-4693-9C2D-D66475B58B60}" type="parTrans" cxnId="{9599F1E2-3D9F-47AC-B2E7-151AD8A85F98}">
      <dgm:prSet/>
      <dgm:spPr/>
      <dgm:t>
        <a:bodyPr/>
        <a:lstStyle/>
        <a:p>
          <a:endParaRPr lang="en-US"/>
        </a:p>
      </dgm:t>
    </dgm:pt>
    <dgm:pt modelId="{C8A6B75F-4E22-45BA-B532-BAFFC3284AAF}" type="sibTrans" cxnId="{9599F1E2-3D9F-47AC-B2E7-151AD8A85F98}">
      <dgm:prSet/>
      <dgm:spPr/>
      <dgm:t>
        <a:bodyPr/>
        <a:lstStyle/>
        <a:p>
          <a:endParaRPr lang="en-US"/>
        </a:p>
      </dgm:t>
    </dgm:pt>
    <dgm:pt modelId="{68FDB097-5AA4-4C90-9B83-DC1CF536FEAF}">
      <dgm:prSet phldrT="[Text]" custT="1"/>
      <dgm:spPr>
        <a:xfrm>
          <a:off x="262197" y="1358459"/>
          <a:ext cx="2089546" cy="1198010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x-none" sz="1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Sa valencom IV – </a:t>
          </a:r>
          <a:r>
            <a:rPr lang="x-none" sz="1800" dirty="0" smtClean="0">
              <a:solidFill>
                <a:schemeClr val="accent4">
                  <a:lumMod val="40000"/>
                  <a:lumOff val="60000"/>
                </a:schemeClr>
              </a:solidFill>
              <a:latin typeface="Calibri"/>
              <a:ea typeface="+mn-ea"/>
              <a:cs typeface="+mn-cs"/>
            </a:rPr>
            <a:t>SUMPORASTA KISELINA</a:t>
          </a:r>
        </a:p>
        <a:p>
          <a:r>
            <a:rPr lang="x-none" sz="1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SO</a:t>
          </a:r>
          <a:r>
            <a:rPr lang="x-none" sz="18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x-none" sz="1800" baseline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+ H </a:t>
          </a:r>
          <a:r>
            <a:rPr lang="x-none" sz="18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x-none" sz="1800" baseline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0</a:t>
          </a:r>
          <a:r>
            <a:rPr lang="x-none" sz="1800" baseline="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→H</a:t>
          </a:r>
          <a:r>
            <a:rPr lang="x-none" sz="1800" baseline="-2500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2</a:t>
          </a:r>
          <a:r>
            <a:rPr lang="x-none" sz="1800" baseline="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SO</a:t>
          </a:r>
          <a:r>
            <a:rPr lang="x-none" sz="1800" baseline="-2500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3</a:t>
          </a:r>
          <a:endParaRPr lang="en-US" sz="1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69AE923-8200-4CED-AAEA-1F68FD98E65B}" type="parTrans" cxnId="{AC6C27F2-4F54-46CA-B231-AD65414CA400}">
      <dgm:prSet/>
      <dgm:spPr/>
      <dgm:t>
        <a:bodyPr/>
        <a:lstStyle/>
        <a:p>
          <a:endParaRPr lang="en-US"/>
        </a:p>
      </dgm:t>
    </dgm:pt>
    <dgm:pt modelId="{12D47712-C00B-4638-9B30-4A1DD04FDFD1}" type="sibTrans" cxnId="{AC6C27F2-4F54-46CA-B231-AD65414CA400}">
      <dgm:prSet/>
      <dgm:spPr/>
      <dgm:t>
        <a:bodyPr/>
        <a:lstStyle/>
        <a:p>
          <a:endParaRPr lang="en-US"/>
        </a:p>
      </dgm:t>
    </dgm:pt>
    <dgm:pt modelId="{A0EFFD32-C4D2-450A-985D-CCAB1D606A08}">
      <dgm:prSet phldrT="[Text]" custT="1"/>
      <dgm:spPr>
        <a:xfrm>
          <a:off x="262197" y="2740778"/>
          <a:ext cx="2089546" cy="1558215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x-none" sz="1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Sa valencom VI – </a:t>
          </a:r>
          <a:r>
            <a:rPr lang="x-none" sz="1800" dirty="0" smtClean="0">
              <a:solidFill>
                <a:schemeClr val="accent4">
                  <a:lumMod val="40000"/>
                  <a:lumOff val="60000"/>
                </a:schemeClr>
              </a:solidFill>
              <a:latin typeface="Calibri"/>
              <a:ea typeface="+mn-ea"/>
              <a:cs typeface="+mn-cs"/>
            </a:rPr>
            <a:t>SUMPORNA KISELINA</a:t>
          </a:r>
        </a:p>
        <a:p>
          <a:r>
            <a:rPr lang="x-none" sz="1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SO</a:t>
          </a:r>
          <a:r>
            <a:rPr lang="x-none" sz="18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</a:t>
          </a:r>
          <a:r>
            <a:rPr lang="x-none" sz="1800" baseline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+ H </a:t>
          </a:r>
          <a:r>
            <a:rPr lang="x-none" sz="18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x-none" sz="1800" baseline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0</a:t>
          </a:r>
          <a:r>
            <a:rPr lang="x-none" sz="1800" baseline="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→H</a:t>
          </a:r>
          <a:r>
            <a:rPr lang="x-none" sz="1800" baseline="-2500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2</a:t>
          </a:r>
          <a:r>
            <a:rPr lang="x-none" sz="1800" baseline="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SO</a:t>
          </a:r>
          <a:r>
            <a:rPr lang="x-none" sz="1800" baseline="-2500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4</a:t>
          </a:r>
          <a:endParaRPr lang="x-none" sz="18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endParaRPr lang="en-US" sz="1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51A7C30-F5A6-4748-8820-C786FB75569C}" type="parTrans" cxnId="{3156773B-2DDD-4593-A0F6-DBC26565F4AF}">
      <dgm:prSet/>
      <dgm:spPr/>
      <dgm:t>
        <a:bodyPr/>
        <a:lstStyle/>
        <a:p>
          <a:endParaRPr lang="en-US"/>
        </a:p>
      </dgm:t>
    </dgm:pt>
    <dgm:pt modelId="{67F84398-B50D-4F48-A8B8-6164C61BD559}" type="sibTrans" cxnId="{3156773B-2DDD-4593-A0F6-DBC26565F4AF}">
      <dgm:prSet/>
      <dgm:spPr/>
      <dgm:t>
        <a:bodyPr/>
        <a:lstStyle/>
        <a:p>
          <a:endParaRPr lang="en-US"/>
        </a:p>
      </dgm:t>
    </dgm:pt>
    <dgm:pt modelId="{184E7239-4970-4796-A3A6-59114B3529A3}">
      <dgm:prSet phldrT="[Text]" custT="1"/>
      <dgm:spPr>
        <a:xfrm>
          <a:off x="2808833" y="0"/>
          <a:ext cx="2611933" cy="4525963"/>
        </a:xfrm>
        <a:prstGeom prst="roundRect">
          <a:avLst>
            <a:gd name="adj" fmla="val 10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r>
            <a:rPr lang="x-none" sz="1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Azot gradi kiseline sa valencom III i V</a:t>
          </a:r>
          <a:endParaRPr lang="en-US" sz="1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9F325E66-9A6D-4E26-B393-97BF91AE75F5}" type="parTrans" cxnId="{ED09E58D-1C75-46E5-A53D-2912F23FD29E}">
      <dgm:prSet/>
      <dgm:spPr/>
      <dgm:t>
        <a:bodyPr/>
        <a:lstStyle/>
        <a:p>
          <a:endParaRPr lang="en-US"/>
        </a:p>
      </dgm:t>
    </dgm:pt>
    <dgm:pt modelId="{2AFB6AD3-30E8-43CF-B613-E108171E829F}" type="sibTrans" cxnId="{ED09E58D-1C75-46E5-A53D-2912F23FD29E}">
      <dgm:prSet/>
      <dgm:spPr/>
      <dgm:t>
        <a:bodyPr/>
        <a:lstStyle/>
        <a:p>
          <a:endParaRPr lang="en-US"/>
        </a:p>
      </dgm:t>
    </dgm:pt>
    <dgm:pt modelId="{B78B7882-1F7F-4F41-A488-0176C0648ABE}">
      <dgm:prSet phldrT="[Text]" custT="1"/>
      <dgm:spPr>
        <a:xfrm>
          <a:off x="3070026" y="1359114"/>
          <a:ext cx="2089546" cy="1364639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x-none" sz="1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Sa valencom III – </a:t>
          </a:r>
          <a:r>
            <a:rPr lang="x-none" sz="1800" dirty="0" smtClean="0">
              <a:solidFill>
                <a:srgbClr val="FFC000"/>
              </a:solidFill>
              <a:latin typeface="Calibri"/>
              <a:ea typeface="+mn-ea"/>
              <a:cs typeface="+mn-cs"/>
            </a:rPr>
            <a:t>AZOTASTA KISELINA</a:t>
          </a:r>
        </a:p>
        <a:p>
          <a:r>
            <a:rPr lang="x-none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N </a:t>
          </a:r>
          <a:r>
            <a:rPr lang="x-none" sz="16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x-none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</a:t>
          </a:r>
          <a:r>
            <a:rPr lang="x-none" sz="16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</a:t>
          </a:r>
          <a:r>
            <a:rPr lang="x-none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+ H </a:t>
          </a:r>
          <a:r>
            <a:rPr lang="x-none" sz="16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x-none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</a:t>
          </a:r>
          <a:r>
            <a:rPr lang="x-none" sz="1600" smtClean="0">
              <a:solidFill>
                <a:sysClr val="window" lastClr="FFFFFF"/>
              </a:solidFill>
              <a:latin typeface="Calibri"/>
              <a:ea typeface="+mn-ea"/>
              <a:cs typeface="Arial"/>
            </a:rPr>
            <a:t>→</a:t>
          </a:r>
          <a:r>
            <a:rPr lang="x-none" sz="1600" smtClean="0">
              <a:solidFill>
                <a:sysClr val="window" lastClr="FFFFFF"/>
              </a:solidFill>
              <a:latin typeface="Calibri"/>
              <a:ea typeface="+mn-ea"/>
              <a:cs typeface="Arial"/>
            </a:rPr>
            <a:t>2HNO</a:t>
          </a:r>
          <a:r>
            <a:rPr lang="sr-Latn-CS" sz="1600" baseline="-25000" dirty="0" smtClean="0">
              <a:solidFill>
                <a:sysClr val="window" lastClr="FFFFFF"/>
              </a:solidFill>
              <a:latin typeface="Calibri"/>
              <a:ea typeface="+mn-ea"/>
              <a:cs typeface="Arial"/>
            </a:rPr>
            <a:t>2</a:t>
          </a:r>
          <a:endParaRPr lang="en-US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0981840-C7D1-40A9-9EC1-AFBEDB0956A6}" type="parTrans" cxnId="{A0E6A49C-10C0-4A29-BD7B-37F019773A9A}">
      <dgm:prSet/>
      <dgm:spPr/>
      <dgm:t>
        <a:bodyPr/>
        <a:lstStyle/>
        <a:p>
          <a:endParaRPr lang="en-US"/>
        </a:p>
      </dgm:t>
    </dgm:pt>
    <dgm:pt modelId="{C1A0FBB7-859E-4A95-A468-967F5B7245DD}" type="sibTrans" cxnId="{A0E6A49C-10C0-4A29-BD7B-37F019773A9A}">
      <dgm:prSet/>
      <dgm:spPr/>
      <dgm:t>
        <a:bodyPr/>
        <a:lstStyle/>
        <a:p>
          <a:endParaRPr lang="en-US"/>
        </a:p>
      </dgm:t>
    </dgm:pt>
    <dgm:pt modelId="{A97208DE-CAC3-489D-8450-81007F460891}">
      <dgm:prSet phldrT="[Text]" custT="1"/>
      <dgm:spPr>
        <a:xfrm>
          <a:off x="3070026" y="2933699"/>
          <a:ext cx="2089546" cy="1364639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x-none" sz="1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Sa valencom V – </a:t>
          </a:r>
          <a:r>
            <a:rPr lang="x-none" sz="1800" dirty="0" smtClean="0">
              <a:solidFill>
                <a:srgbClr val="FFC000"/>
              </a:solidFill>
              <a:latin typeface="Calibri"/>
              <a:ea typeface="+mn-ea"/>
              <a:cs typeface="+mn-cs"/>
            </a:rPr>
            <a:t>AZOTNA KISELINA</a:t>
          </a:r>
        </a:p>
        <a:p>
          <a:pPr algn="ctr"/>
          <a:r>
            <a:rPr lang="x-none" sz="160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N </a:t>
          </a:r>
          <a:r>
            <a:rPr lang="x-none" sz="1600" baseline="-2500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x-none" sz="160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</a:t>
          </a:r>
          <a:r>
            <a:rPr lang="sr-Latn-CS" sz="16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</a:t>
          </a:r>
          <a:r>
            <a:rPr lang="x-none" sz="160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+ </a:t>
          </a:r>
          <a:r>
            <a:rPr lang="x-none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H </a:t>
          </a:r>
          <a:r>
            <a:rPr lang="x-none" sz="16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x-none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</a:t>
          </a:r>
          <a:r>
            <a:rPr lang="x-none" sz="1600" dirty="0" smtClean="0">
              <a:solidFill>
                <a:sysClr val="window" lastClr="FFFFFF"/>
              </a:solidFill>
              <a:latin typeface="Calibri"/>
              <a:ea typeface="+mn-ea"/>
              <a:cs typeface="Arial"/>
            </a:rPr>
            <a:t>→2HNO</a:t>
          </a:r>
          <a:r>
            <a:rPr lang="x-none" sz="1600" baseline="-25000" dirty="0" smtClean="0">
              <a:solidFill>
                <a:sysClr val="window" lastClr="FFFFFF"/>
              </a:solidFill>
              <a:latin typeface="Calibri"/>
              <a:ea typeface="+mn-ea"/>
              <a:cs typeface="Arial"/>
            </a:rPr>
            <a:t>3</a:t>
          </a:r>
          <a:endParaRPr lang="x-none" sz="16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algn="ctr"/>
          <a:endParaRPr lang="en-US" sz="1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1AD84332-C8FD-4008-B580-B90F5E0BCCE5}" type="parTrans" cxnId="{C1A64FFA-86F2-480F-AB84-C97DBC8C17E9}">
      <dgm:prSet/>
      <dgm:spPr/>
      <dgm:t>
        <a:bodyPr/>
        <a:lstStyle/>
        <a:p>
          <a:endParaRPr lang="en-US"/>
        </a:p>
      </dgm:t>
    </dgm:pt>
    <dgm:pt modelId="{A50423C1-E3DC-4114-84FC-808A5C432499}" type="sibTrans" cxnId="{C1A64FFA-86F2-480F-AB84-C97DBC8C17E9}">
      <dgm:prSet/>
      <dgm:spPr/>
      <dgm:t>
        <a:bodyPr/>
        <a:lstStyle/>
        <a:p>
          <a:endParaRPr lang="en-US"/>
        </a:p>
      </dgm:t>
    </dgm:pt>
    <dgm:pt modelId="{2E36902A-F3ED-421D-82EB-74DA5D28E8A7}">
      <dgm:prSet phldrT="[Text]" custT="1"/>
      <dgm:spPr>
        <a:xfrm>
          <a:off x="5616661" y="0"/>
          <a:ext cx="2611933" cy="4525963"/>
        </a:xfrm>
        <a:prstGeom prst="roundRect">
          <a:avLst>
            <a:gd name="adj" fmla="val 10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r>
            <a:rPr lang="x-none" sz="1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Ugljenik gradi kiselinu sa valencom IV</a:t>
          </a:r>
          <a:endParaRPr lang="en-US" sz="1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5A4E0E50-1B52-44C0-9FE1-2B2C552FEC6D}" type="parTrans" cxnId="{D59DB227-445B-4895-9416-150255B4FC9D}">
      <dgm:prSet/>
      <dgm:spPr/>
      <dgm:t>
        <a:bodyPr/>
        <a:lstStyle/>
        <a:p>
          <a:endParaRPr lang="en-US"/>
        </a:p>
      </dgm:t>
    </dgm:pt>
    <dgm:pt modelId="{4D1EE4B4-AF9C-41C3-A063-BE198B0B496A}" type="sibTrans" cxnId="{D59DB227-445B-4895-9416-150255B4FC9D}">
      <dgm:prSet/>
      <dgm:spPr/>
      <dgm:t>
        <a:bodyPr/>
        <a:lstStyle/>
        <a:p>
          <a:endParaRPr lang="en-US"/>
        </a:p>
      </dgm:t>
    </dgm:pt>
    <dgm:pt modelId="{E91DA6CF-CBF4-42DA-B433-562039DDE2CE}">
      <dgm:prSet phldrT="[Text]" custT="1"/>
      <dgm:spPr>
        <a:xfrm>
          <a:off x="5877855" y="1359114"/>
          <a:ext cx="2089546" cy="1364639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x-none" sz="1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Sa valencom IV – </a:t>
          </a:r>
          <a:r>
            <a:rPr lang="x-none" sz="1800" dirty="0" smtClean="0">
              <a:solidFill>
                <a:schemeClr val="accent2"/>
              </a:solidFill>
              <a:latin typeface="Calibri"/>
              <a:ea typeface="+mn-ea"/>
              <a:cs typeface="+mn-cs"/>
            </a:rPr>
            <a:t>UGLJENA KISELINA</a:t>
          </a:r>
        </a:p>
        <a:p>
          <a:r>
            <a:rPr lang="x-none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</a:t>
          </a:r>
          <a:r>
            <a:rPr lang="x-none" sz="16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x-none" sz="1600" baseline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+ H </a:t>
          </a:r>
          <a:r>
            <a:rPr lang="x-none" sz="16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x-none" sz="1600" baseline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0</a:t>
          </a:r>
          <a:r>
            <a:rPr lang="x-none" sz="1600" baseline="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→H </a:t>
          </a:r>
          <a:r>
            <a:rPr lang="x-none" sz="1600" baseline="-2500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2</a:t>
          </a:r>
          <a:r>
            <a:rPr lang="x-none" sz="1600" baseline="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CO</a:t>
          </a:r>
          <a:r>
            <a:rPr lang="x-none" sz="1600" baseline="-2500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3</a:t>
          </a:r>
          <a:endParaRPr lang="en-US" sz="1600" baseline="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4A6AE3A8-0689-4698-B2DB-EECB044B72D7}" type="parTrans" cxnId="{9E929F9E-ACC2-40EF-9F6E-85F2121EB53E}">
      <dgm:prSet/>
      <dgm:spPr/>
      <dgm:t>
        <a:bodyPr/>
        <a:lstStyle/>
        <a:p>
          <a:endParaRPr lang="en-US"/>
        </a:p>
      </dgm:t>
    </dgm:pt>
    <dgm:pt modelId="{CD6D2FF7-D4D2-4C69-BE19-D994369B301A}" type="sibTrans" cxnId="{9E929F9E-ACC2-40EF-9F6E-85F2121EB53E}">
      <dgm:prSet/>
      <dgm:spPr/>
      <dgm:t>
        <a:bodyPr/>
        <a:lstStyle/>
        <a:p>
          <a:endParaRPr lang="en-US"/>
        </a:p>
      </dgm:t>
    </dgm:pt>
    <dgm:pt modelId="{4DBFCB5B-E72B-4906-879E-365506C2D311}">
      <dgm:prSet phldrT="[Text]" custT="1"/>
      <dgm:spPr>
        <a:xfrm>
          <a:off x="5877855" y="1359114"/>
          <a:ext cx="2089546" cy="1364639"/>
        </a:xfr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en-US" sz="1600" baseline="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850A51F2-FE06-491D-95D8-624759ECE599}" type="parTrans" cxnId="{9C79E32E-5E7F-4671-9CEE-5B670903BF74}">
      <dgm:prSet/>
      <dgm:spPr/>
      <dgm:t>
        <a:bodyPr/>
        <a:lstStyle/>
        <a:p>
          <a:endParaRPr lang="en-US"/>
        </a:p>
      </dgm:t>
    </dgm:pt>
    <dgm:pt modelId="{FC2D88AE-5D4E-4514-BBC8-3B5D0466E685}" type="sibTrans" cxnId="{9C79E32E-5E7F-4671-9CEE-5B670903BF74}">
      <dgm:prSet/>
      <dgm:spPr/>
      <dgm:t>
        <a:bodyPr/>
        <a:lstStyle/>
        <a:p>
          <a:endParaRPr lang="en-US"/>
        </a:p>
      </dgm:t>
    </dgm:pt>
    <dgm:pt modelId="{41F36534-FF81-4E03-98FB-57CE3D3687B8}" type="pres">
      <dgm:prSet presAssocID="{1FA2A580-C001-40C7-9492-DDC73AC30D28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E098AB-2998-44CB-81AE-4BF9B96B0A7C}" type="pres">
      <dgm:prSet presAssocID="{9337EDA2-0198-4E8A-81FD-65523E5C8B3B}" presName="compNode" presStyleCnt="0"/>
      <dgm:spPr/>
    </dgm:pt>
    <dgm:pt modelId="{5F36949A-F2D3-4E31-9B24-956C3BAE5A63}" type="pres">
      <dgm:prSet presAssocID="{9337EDA2-0198-4E8A-81FD-65523E5C8B3B}" presName="aNode" presStyleLbl="bgShp" presStyleIdx="0" presStyleCnt="3" custLinFactNeighborX="358" custLinFactNeighborY="2223"/>
      <dgm:spPr/>
      <dgm:t>
        <a:bodyPr/>
        <a:lstStyle/>
        <a:p>
          <a:endParaRPr lang="en-US"/>
        </a:p>
      </dgm:t>
    </dgm:pt>
    <dgm:pt modelId="{A3D1525A-BCC4-454D-A009-F72303222444}" type="pres">
      <dgm:prSet presAssocID="{9337EDA2-0198-4E8A-81FD-65523E5C8B3B}" presName="textNode" presStyleLbl="bgShp" presStyleIdx="0" presStyleCnt="3"/>
      <dgm:spPr/>
      <dgm:t>
        <a:bodyPr/>
        <a:lstStyle/>
        <a:p>
          <a:endParaRPr lang="en-US"/>
        </a:p>
      </dgm:t>
    </dgm:pt>
    <dgm:pt modelId="{F96CF0AA-51C3-4472-B2EC-4520B7B78239}" type="pres">
      <dgm:prSet presAssocID="{9337EDA2-0198-4E8A-81FD-65523E5C8B3B}" presName="compChildNode" presStyleCnt="0"/>
      <dgm:spPr/>
    </dgm:pt>
    <dgm:pt modelId="{BC25B9D2-AD43-471A-9800-9EF2759A4612}" type="pres">
      <dgm:prSet presAssocID="{9337EDA2-0198-4E8A-81FD-65523E5C8B3B}" presName="theInnerList" presStyleCnt="0"/>
      <dgm:spPr/>
    </dgm:pt>
    <dgm:pt modelId="{3804442E-5594-470A-B583-B36C0B1D9551}" type="pres">
      <dgm:prSet presAssocID="{68FDB097-5AA4-4C90-9B83-DC1CF536FEAF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22E40E-70B3-44FB-A845-7AD63426DCE9}" type="pres">
      <dgm:prSet presAssocID="{68FDB097-5AA4-4C90-9B83-DC1CF536FEAF}" presName="aSpace2" presStyleCnt="0"/>
      <dgm:spPr/>
    </dgm:pt>
    <dgm:pt modelId="{471010C0-BE28-440F-A90B-CD876D862ACF}" type="pres">
      <dgm:prSet presAssocID="{A0EFFD32-C4D2-450A-985D-CCAB1D606A08}" presName="childNode" presStyleLbl="node1" presStyleIdx="1" presStyleCnt="6" custScaleY="1300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B0E532-ED2C-4913-AED7-DBF8C785521B}" type="pres">
      <dgm:prSet presAssocID="{9337EDA2-0198-4E8A-81FD-65523E5C8B3B}" presName="aSpace" presStyleCnt="0"/>
      <dgm:spPr/>
    </dgm:pt>
    <dgm:pt modelId="{68656D9B-A7F1-4128-9F22-D54F0862A8D1}" type="pres">
      <dgm:prSet presAssocID="{184E7239-4970-4796-A3A6-59114B3529A3}" presName="compNode" presStyleCnt="0"/>
      <dgm:spPr/>
    </dgm:pt>
    <dgm:pt modelId="{062BB445-9E07-4EA1-9DC6-D8240D467704}" type="pres">
      <dgm:prSet presAssocID="{184E7239-4970-4796-A3A6-59114B3529A3}" presName="aNode" presStyleLbl="bgShp" presStyleIdx="1" presStyleCnt="3"/>
      <dgm:spPr/>
      <dgm:t>
        <a:bodyPr/>
        <a:lstStyle/>
        <a:p>
          <a:endParaRPr lang="en-US"/>
        </a:p>
      </dgm:t>
    </dgm:pt>
    <dgm:pt modelId="{94DA2F09-8637-4948-8A13-57BB59AE28D0}" type="pres">
      <dgm:prSet presAssocID="{184E7239-4970-4796-A3A6-59114B3529A3}" presName="textNode" presStyleLbl="bgShp" presStyleIdx="1" presStyleCnt="3"/>
      <dgm:spPr/>
      <dgm:t>
        <a:bodyPr/>
        <a:lstStyle/>
        <a:p>
          <a:endParaRPr lang="en-US"/>
        </a:p>
      </dgm:t>
    </dgm:pt>
    <dgm:pt modelId="{92380171-60DB-4A59-BB35-DEECB767406D}" type="pres">
      <dgm:prSet presAssocID="{184E7239-4970-4796-A3A6-59114B3529A3}" presName="compChildNode" presStyleCnt="0"/>
      <dgm:spPr/>
    </dgm:pt>
    <dgm:pt modelId="{260D21D2-03E4-4938-98CB-5766AD709D7A}" type="pres">
      <dgm:prSet presAssocID="{184E7239-4970-4796-A3A6-59114B3529A3}" presName="theInnerList" presStyleCnt="0"/>
      <dgm:spPr/>
    </dgm:pt>
    <dgm:pt modelId="{B43E764A-5A13-4B12-8BE0-3AC5E2520239}" type="pres">
      <dgm:prSet presAssocID="{B78B7882-1F7F-4F41-A488-0176C0648ABE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DB7A6F-AF5C-4653-BF6C-E18EFB92F51F}" type="pres">
      <dgm:prSet presAssocID="{B78B7882-1F7F-4F41-A488-0176C0648ABE}" presName="aSpace2" presStyleCnt="0"/>
      <dgm:spPr/>
    </dgm:pt>
    <dgm:pt modelId="{17072D8A-C2FE-4033-86D7-3B371F73EF83}" type="pres">
      <dgm:prSet presAssocID="{A97208DE-CAC3-489D-8450-81007F460891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D298B8-E90B-4DBD-8856-305677392540}" type="pres">
      <dgm:prSet presAssocID="{184E7239-4970-4796-A3A6-59114B3529A3}" presName="aSpace" presStyleCnt="0"/>
      <dgm:spPr/>
    </dgm:pt>
    <dgm:pt modelId="{3B8F1118-F92B-4794-BB96-848EE819570D}" type="pres">
      <dgm:prSet presAssocID="{2E36902A-F3ED-421D-82EB-74DA5D28E8A7}" presName="compNode" presStyleCnt="0"/>
      <dgm:spPr/>
    </dgm:pt>
    <dgm:pt modelId="{6AEF8CB8-54C9-4A8C-84D1-5831579B344D}" type="pres">
      <dgm:prSet presAssocID="{2E36902A-F3ED-421D-82EB-74DA5D28E8A7}" presName="aNode" presStyleLbl="bgShp" presStyleIdx="2" presStyleCnt="3"/>
      <dgm:spPr/>
      <dgm:t>
        <a:bodyPr/>
        <a:lstStyle/>
        <a:p>
          <a:endParaRPr lang="en-US"/>
        </a:p>
      </dgm:t>
    </dgm:pt>
    <dgm:pt modelId="{DD1027EC-5532-484E-BF02-308084C7E7EE}" type="pres">
      <dgm:prSet presAssocID="{2E36902A-F3ED-421D-82EB-74DA5D28E8A7}" presName="textNode" presStyleLbl="bgShp" presStyleIdx="2" presStyleCnt="3"/>
      <dgm:spPr/>
      <dgm:t>
        <a:bodyPr/>
        <a:lstStyle/>
        <a:p>
          <a:endParaRPr lang="en-US"/>
        </a:p>
      </dgm:t>
    </dgm:pt>
    <dgm:pt modelId="{5F052E2A-0378-4A8E-A019-3A49E056B57D}" type="pres">
      <dgm:prSet presAssocID="{2E36902A-F3ED-421D-82EB-74DA5D28E8A7}" presName="compChildNode" presStyleCnt="0"/>
      <dgm:spPr/>
    </dgm:pt>
    <dgm:pt modelId="{6BB036C0-573C-444C-8889-200B3F93F3F7}" type="pres">
      <dgm:prSet presAssocID="{2E36902A-F3ED-421D-82EB-74DA5D28E8A7}" presName="theInnerList" presStyleCnt="0"/>
      <dgm:spPr/>
    </dgm:pt>
    <dgm:pt modelId="{F61E70BB-0396-4965-A80B-3BBF6F1B3BCF}" type="pres">
      <dgm:prSet presAssocID="{E91DA6CF-CBF4-42DA-B433-562039DDE2CE}" presName="childNode" presStyleLbl="node1" presStyleIdx="4" presStyleCnt="6" custScaleY="45118" custLinFactNeighborX="-340" custLinFactNeighborY="45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1C7588-ED85-4BD8-AC03-5DA582BB6DAF}" type="pres">
      <dgm:prSet presAssocID="{E91DA6CF-CBF4-42DA-B433-562039DDE2CE}" presName="aSpace2" presStyleCnt="0"/>
      <dgm:spPr/>
    </dgm:pt>
    <dgm:pt modelId="{ADF6BAFD-49F5-4733-A652-C471FF6BF746}" type="pres">
      <dgm:prSet presAssocID="{4DBFCB5B-E72B-4906-879E-365506C2D311}" presName="childNode" presStyleLbl="node1" presStyleIdx="5" presStyleCnt="6" custScaleY="5136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</dgm:ptLst>
  <dgm:cxnLst>
    <dgm:cxn modelId="{4278F8BF-F55C-41D8-B276-1E1C798336CE}" type="presOf" srcId="{A97208DE-CAC3-489D-8450-81007F460891}" destId="{17072D8A-C2FE-4033-86D7-3B371F73EF83}" srcOrd="0" destOrd="0" presId="urn:microsoft.com/office/officeart/2005/8/layout/lProcess2"/>
    <dgm:cxn modelId="{DC93506D-0815-4BBD-B1D0-843AFDA4B860}" type="presOf" srcId="{E91DA6CF-CBF4-42DA-B433-562039DDE2CE}" destId="{F61E70BB-0396-4965-A80B-3BBF6F1B3BCF}" srcOrd="0" destOrd="0" presId="urn:microsoft.com/office/officeart/2005/8/layout/lProcess2"/>
    <dgm:cxn modelId="{688AB51C-157E-43FD-8A83-FF4D52DD94F2}" type="presOf" srcId="{9337EDA2-0198-4E8A-81FD-65523E5C8B3B}" destId="{5F36949A-F2D3-4E31-9B24-956C3BAE5A63}" srcOrd="0" destOrd="0" presId="urn:microsoft.com/office/officeart/2005/8/layout/lProcess2"/>
    <dgm:cxn modelId="{9E929F9E-ACC2-40EF-9F6E-85F2121EB53E}" srcId="{2E36902A-F3ED-421D-82EB-74DA5D28E8A7}" destId="{E91DA6CF-CBF4-42DA-B433-562039DDE2CE}" srcOrd="0" destOrd="0" parTransId="{4A6AE3A8-0689-4698-B2DB-EECB044B72D7}" sibTransId="{CD6D2FF7-D4D2-4C69-BE19-D994369B301A}"/>
    <dgm:cxn modelId="{DD978A97-AC6F-4D3B-9A59-3B458738FCC9}" type="presOf" srcId="{2E36902A-F3ED-421D-82EB-74DA5D28E8A7}" destId="{6AEF8CB8-54C9-4A8C-84D1-5831579B344D}" srcOrd="0" destOrd="0" presId="urn:microsoft.com/office/officeart/2005/8/layout/lProcess2"/>
    <dgm:cxn modelId="{9599F1E2-3D9F-47AC-B2E7-151AD8A85F98}" srcId="{1FA2A580-C001-40C7-9492-DDC73AC30D28}" destId="{9337EDA2-0198-4E8A-81FD-65523E5C8B3B}" srcOrd="0" destOrd="0" parTransId="{98C71BFC-893C-4693-9C2D-D66475B58B60}" sibTransId="{C8A6B75F-4E22-45BA-B532-BAFFC3284AAF}"/>
    <dgm:cxn modelId="{770CD5B6-4118-45AE-88E3-F50932D2004F}" type="presOf" srcId="{68FDB097-5AA4-4C90-9B83-DC1CF536FEAF}" destId="{3804442E-5594-470A-B583-B36C0B1D9551}" srcOrd="0" destOrd="0" presId="urn:microsoft.com/office/officeart/2005/8/layout/lProcess2"/>
    <dgm:cxn modelId="{32FE762A-667F-4C6F-84BB-48C1353F8C8B}" type="presOf" srcId="{9337EDA2-0198-4E8A-81FD-65523E5C8B3B}" destId="{A3D1525A-BCC4-454D-A009-F72303222444}" srcOrd="1" destOrd="0" presId="urn:microsoft.com/office/officeart/2005/8/layout/lProcess2"/>
    <dgm:cxn modelId="{3156773B-2DDD-4593-A0F6-DBC26565F4AF}" srcId="{9337EDA2-0198-4E8A-81FD-65523E5C8B3B}" destId="{A0EFFD32-C4D2-450A-985D-CCAB1D606A08}" srcOrd="1" destOrd="0" parTransId="{B51A7C30-F5A6-4748-8820-C786FB75569C}" sibTransId="{67F84398-B50D-4F48-A8B8-6164C61BD559}"/>
    <dgm:cxn modelId="{92C9686F-5D8D-49F1-864C-DB893231A659}" type="presOf" srcId="{4DBFCB5B-E72B-4906-879E-365506C2D311}" destId="{ADF6BAFD-49F5-4733-A652-C471FF6BF746}" srcOrd="0" destOrd="0" presId="urn:microsoft.com/office/officeart/2005/8/layout/lProcess2"/>
    <dgm:cxn modelId="{A0E6A49C-10C0-4A29-BD7B-37F019773A9A}" srcId="{184E7239-4970-4796-A3A6-59114B3529A3}" destId="{B78B7882-1F7F-4F41-A488-0176C0648ABE}" srcOrd="0" destOrd="0" parTransId="{20981840-C7D1-40A9-9EC1-AFBEDB0956A6}" sibTransId="{C1A0FBB7-859E-4A95-A468-967F5B7245DD}"/>
    <dgm:cxn modelId="{8E712FF8-16F4-4A35-B9D2-F8FF30F67B7C}" type="presOf" srcId="{184E7239-4970-4796-A3A6-59114B3529A3}" destId="{062BB445-9E07-4EA1-9DC6-D8240D467704}" srcOrd="0" destOrd="0" presId="urn:microsoft.com/office/officeart/2005/8/layout/lProcess2"/>
    <dgm:cxn modelId="{E2EDA8A0-E9DA-42B5-BBFD-B2618CE3DE68}" type="presOf" srcId="{1FA2A580-C001-40C7-9492-DDC73AC30D28}" destId="{41F36534-FF81-4E03-98FB-57CE3D3687B8}" srcOrd="0" destOrd="0" presId="urn:microsoft.com/office/officeart/2005/8/layout/lProcess2"/>
    <dgm:cxn modelId="{A6A5291D-4940-4F39-96F0-2CA1F6B2C119}" type="presOf" srcId="{B78B7882-1F7F-4F41-A488-0176C0648ABE}" destId="{B43E764A-5A13-4B12-8BE0-3AC5E2520239}" srcOrd="0" destOrd="0" presId="urn:microsoft.com/office/officeart/2005/8/layout/lProcess2"/>
    <dgm:cxn modelId="{AC6C27F2-4F54-46CA-B231-AD65414CA400}" srcId="{9337EDA2-0198-4E8A-81FD-65523E5C8B3B}" destId="{68FDB097-5AA4-4C90-9B83-DC1CF536FEAF}" srcOrd="0" destOrd="0" parTransId="{569AE923-8200-4CED-AAEA-1F68FD98E65B}" sibTransId="{12D47712-C00B-4638-9B30-4A1DD04FDFD1}"/>
    <dgm:cxn modelId="{4A6CF554-4CC3-481C-BCE2-1789E1AD5A24}" type="presOf" srcId="{184E7239-4970-4796-A3A6-59114B3529A3}" destId="{94DA2F09-8637-4948-8A13-57BB59AE28D0}" srcOrd="1" destOrd="0" presId="urn:microsoft.com/office/officeart/2005/8/layout/lProcess2"/>
    <dgm:cxn modelId="{9C79E32E-5E7F-4671-9CEE-5B670903BF74}" srcId="{2E36902A-F3ED-421D-82EB-74DA5D28E8A7}" destId="{4DBFCB5B-E72B-4906-879E-365506C2D311}" srcOrd="1" destOrd="0" parTransId="{850A51F2-FE06-491D-95D8-624759ECE599}" sibTransId="{FC2D88AE-5D4E-4514-BBC8-3B5D0466E685}"/>
    <dgm:cxn modelId="{5A558C58-E342-405B-BDD3-A62670DDD025}" type="presOf" srcId="{2E36902A-F3ED-421D-82EB-74DA5D28E8A7}" destId="{DD1027EC-5532-484E-BF02-308084C7E7EE}" srcOrd="1" destOrd="0" presId="urn:microsoft.com/office/officeart/2005/8/layout/lProcess2"/>
    <dgm:cxn modelId="{ED09E58D-1C75-46E5-A53D-2912F23FD29E}" srcId="{1FA2A580-C001-40C7-9492-DDC73AC30D28}" destId="{184E7239-4970-4796-A3A6-59114B3529A3}" srcOrd="1" destOrd="0" parTransId="{9F325E66-9A6D-4E26-B393-97BF91AE75F5}" sibTransId="{2AFB6AD3-30E8-43CF-B613-E108171E829F}"/>
    <dgm:cxn modelId="{D59DB227-445B-4895-9416-150255B4FC9D}" srcId="{1FA2A580-C001-40C7-9492-DDC73AC30D28}" destId="{2E36902A-F3ED-421D-82EB-74DA5D28E8A7}" srcOrd="2" destOrd="0" parTransId="{5A4E0E50-1B52-44C0-9FE1-2B2C552FEC6D}" sibTransId="{4D1EE4B4-AF9C-41C3-A063-BE198B0B496A}"/>
    <dgm:cxn modelId="{AC7765A2-F6C2-4EBB-ACDB-A44B2C534B2D}" type="presOf" srcId="{A0EFFD32-C4D2-450A-985D-CCAB1D606A08}" destId="{471010C0-BE28-440F-A90B-CD876D862ACF}" srcOrd="0" destOrd="0" presId="urn:microsoft.com/office/officeart/2005/8/layout/lProcess2"/>
    <dgm:cxn modelId="{C1A64FFA-86F2-480F-AB84-C97DBC8C17E9}" srcId="{184E7239-4970-4796-A3A6-59114B3529A3}" destId="{A97208DE-CAC3-489D-8450-81007F460891}" srcOrd="1" destOrd="0" parTransId="{1AD84332-C8FD-4008-B580-B90F5E0BCCE5}" sibTransId="{A50423C1-E3DC-4114-84FC-808A5C432499}"/>
    <dgm:cxn modelId="{AE7F0B2F-231D-4AF6-A9CF-369BE0630A9B}" type="presParOf" srcId="{41F36534-FF81-4E03-98FB-57CE3D3687B8}" destId="{79E098AB-2998-44CB-81AE-4BF9B96B0A7C}" srcOrd="0" destOrd="0" presId="urn:microsoft.com/office/officeart/2005/8/layout/lProcess2"/>
    <dgm:cxn modelId="{A99D7A5A-D7BA-4C35-A052-F22DDD881908}" type="presParOf" srcId="{79E098AB-2998-44CB-81AE-4BF9B96B0A7C}" destId="{5F36949A-F2D3-4E31-9B24-956C3BAE5A63}" srcOrd="0" destOrd="0" presId="urn:microsoft.com/office/officeart/2005/8/layout/lProcess2"/>
    <dgm:cxn modelId="{2AF346BD-FD50-4E2B-923D-633365D8C2C3}" type="presParOf" srcId="{79E098AB-2998-44CB-81AE-4BF9B96B0A7C}" destId="{A3D1525A-BCC4-454D-A009-F72303222444}" srcOrd="1" destOrd="0" presId="urn:microsoft.com/office/officeart/2005/8/layout/lProcess2"/>
    <dgm:cxn modelId="{F1066D99-A417-41E9-9F28-518DDD3ED461}" type="presParOf" srcId="{79E098AB-2998-44CB-81AE-4BF9B96B0A7C}" destId="{F96CF0AA-51C3-4472-B2EC-4520B7B78239}" srcOrd="2" destOrd="0" presId="urn:microsoft.com/office/officeart/2005/8/layout/lProcess2"/>
    <dgm:cxn modelId="{904F2969-0991-4C85-A3EB-0D2FE4E03DEF}" type="presParOf" srcId="{F96CF0AA-51C3-4472-B2EC-4520B7B78239}" destId="{BC25B9D2-AD43-471A-9800-9EF2759A4612}" srcOrd="0" destOrd="0" presId="urn:microsoft.com/office/officeart/2005/8/layout/lProcess2"/>
    <dgm:cxn modelId="{62AB626A-CDF2-4FA7-AC35-8814D0AA51C0}" type="presParOf" srcId="{BC25B9D2-AD43-471A-9800-9EF2759A4612}" destId="{3804442E-5594-470A-B583-B36C0B1D9551}" srcOrd="0" destOrd="0" presId="urn:microsoft.com/office/officeart/2005/8/layout/lProcess2"/>
    <dgm:cxn modelId="{BE430019-ABB2-4074-8294-3B7ED578C069}" type="presParOf" srcId="{BC25B9D2-AD43-471A-9800-9EF2759A4612}" destId="{A722E40E-70B3-44FB-A845-7AD63426DCE9}" srcOrd="1" destOrd="0" presId="urn:microsoft.com/office/officeart/2005/8/layout/lProcess2"/>
    <dgm:cxn modelId="{481E57EE-72FE-49E8-B202-2862A0DCCAE0}" type="presParOf" srcId="{BC25B9D2-AD43-471A-9800-9EF2759A4612}" destId="{471010C0-BE28-440F-A90B-CD876D862ACF}" srcOrd="2" destOrd="0" presId="urn:microsoft.com/office/officeart/2005/8/layout/lProcess2"/>
    <dgm:cxn modelId="{00391E17-5223-4A66-87D4-A2ABBBBC7CE5}" type="presParOf" srcId="{41F36534-FF81-4E03-98FB-57CE3D3687B8}" destId="{99B0E532-ED2C-4913-AED7-DBF8C785521B}" srcOrd="1" destOrd="0" presId="urn:microsoft.com/office/officeart/2005/8/layout/lProcess2"/>
    <dgm:cxn modelId="{120FBDB9-C4AA-4EF4-8C9A-F7C83D4D0CC7}" type="presParOf" srcId="{41F36534-FF81-4E03-98FB-57CE3D3687B8}" destId="{68656D9B-A7F1-4128-9F22-D54F0862A8D1}" srcOrd="2" destOrd="0" presId="urn:microsoft.com/office/officeart/2005/8/layout/lProcess2"/>
    <dgm:cxn modelId="{9DFDBE89-EE2A-4D01-B527-F542E09B6B35}" type="presParOf" srcId="{68656D9B-A7F1-4128-9F22-D54F0862A8D1}" destId="{062BB445-9E07-4EA1-9DC6-D8240D467704}" srcOrd="0" destOrd="0" presId="urn:microsoft.com/office/officeart/2005/8/layout/lProcess2"/>
    <dgm:cxn modelId="{AE37D657-A43F-4B32-9D20-CCB3A33F7191}" type="presParOf" srcId="{68656D9B-A7F1-4128-9F22-D54F0862A8D1}" destId="{94DA2F09-8637-4948-8A13-57BB59AE28D0}" srcOrd="1" destOrd="0" presId="urn:microsoft.com/office/officeart/2005/8/layout/lProcess2"/>
    <dgm:cxn modelId="{C475A7A0-C269-430E-A973-6D6038B32CCC}" type="presParOf" srcId="{68656D9B-A7F1-4128-9F22-D54F0862A8D1}" destId="{92380171-60DB-4A59-BB35-DEECB767406D}" srcOrd="2" destOrd="0" presId="urn:microsoft.com/office/officeart/2005/8/layout/lProcess2"/>
    <dgm:cxn modelId="{157D523F-40D7-4F10-AD04-BA404D0E6EF3}" type="presParOf" srcId="{92380171-60DB-4A59-BB35-DEECB767406D}" destId="{260D21D2-03E4-4938-98CB-5766AD709D7A}" srcOrd="0" destOrd="0" presId="urn:microsoft.com/office/officeart/2005/8/layout/lProcess2"/>
    <dgm:cxn modelId="{9D67F62D-0ABE-4D4E-9121-80155F34BE29}" type="presParOf" srcId="{260D21D2-03E4-4938-98CB-5766AD709D7A}" destId="{B43E764A-5A13-4B12-8BE0-3AC5E2520239}" srcOrd="0" destOrd="0" presId="urn:microsoft.com/office/officeart/2005/8/layout/lProcess2"/>
    <dgm:cxn modelId="{F1824090-4C59-46E2-9F7C-BF9A61E5D794}" type="presParOf" srcId="{260D21D2-03E4-4938-98CB-5766AD709D7A}" destId="{D5DB7A6F-AF5C-4653-BF6C-E18EFB92F51F}" srcOrd="1" destOrd="0" presId="urn:microsoft.com/office/officeart/2005/8/layout/lProcess2"/>
    <dgm:cxn modelId="{1210BB6F-111D-4FE5-A71F-BA66F16EDBA1}" type="presParOf" srcId="{260D21D2-03E4-4938-98CB-5766AD709D7A}" destId="{17072D8A-C2FE-4033-86D7-3B371F73EF83}" srcOrd="2" destOrd="0" presId="urn:microsoft.com/office/officeart/2005/8/layout/lProcess2"/>
    <dgm:cxn modelId="{14038C8B-AB56-4AA7-8B0D-7158221A13AF}" type="presParOf" srcId="{41F36534-FF81-4E03-98FB-57CE3D3687B8}" destId="{E7D298B8-E90B-4DBD-8856-305677392540}" srcOrd="3" destOrd="0" presId="urn:microsoft.com/office/officeart/2005/8/layout/lProcess2"/>
    <dgm:cxn modelId="{AACBA17E-16A1-4634-8380-646D32643F83}" type="presParOf" srcId="{41F36534-FF81-4E03-98FB-57CE3D3687B8}" destId="{3B8F1118-F92B-4794-BB96-848EE819570D}" srcOrd="4" destOrd="0" presId="urn:microsoft.com/office/officeart/2005/8/layout/lProcess2"/>
    <dgm:cxn modelId="{0A0F84F6-A550-47A3-B00F-7A47C28A3D7A}" type="presParOf" srcId="{3B8F1118-F92B-4794-BB96-848EE819570D}" destId="{6AEF8CB8-54C9-4A8C-84D1-5831579B344D}" srcOrd="0" destOrd="0" presId="urn:microsoft.com/office/officeart/2005/8/layout/lProcess2"/>
    <dgm:cxn modelId="{1EE3BA80-0A54-4739-BA56-968BB45B3EF4}" type="presParOf" srcId="{3B8F1118-F92B-4794-BB96-848EE819570D}" destId="{DD1027EC-5532-484E-BF02-308084C7E7EE}" srcOrd="1" destOrd="0" presId="urn:microsoft.com/office/officeart/2005/8/layout/lProcess2"/>
    <dgm:cxn modelId="{1051FBBF-B751-4201-977C-021A6C6B105E}" type="presParOf" srcId="{3B8F1118-F92B-4794-BB96-848EE819570D}" destId="{5F052E2A-0378-4A8E-A019-3A49E056B57D}" srcOrd="2" destOrd="0" presId="urn:microsoft.com/office/officeart/2005/8/layout/lProcess2"/>
    <dgm:cxn modelId="{30799B20-3CB1-4545-9B0C-ABD564FD228F}" type="presParOf" srcId="{5F052E2A-0378-4A8E-A019-3A49E056B57D}" destId="{6BB036C0-573C-444C-8889-200B3F93F3F7}" srcOrd="0" destOrd="0" presId="urn:microsoft.com/office/officeart/2005/8/layout/lProcess2"/>
    <dgm:cxn modelId="{EFCD74DB-DC67-4DB0-BB3B-DB8E4C723F01}" type="presParOf" srcId="{6BB036C0-573C-444C-8889-200B3F93F3F7}" destId="{F61E70BB-0396-4965-A80B-3BBF6F1B3BCF}" srcOrd="0" destOrd="0" presId="urn:microsoft.com/office/officeart/2005/8/layout/lProcess2"/>
    <dgm:cxn modelId="{BC900875-9389-42F2-B181-376A7F7F1CFD}" type="presParOf" srcId="{6BB036C0-573C-444C-8889-200B3F93F3F7}" destId="{A01C7588-ED85-4BD8-AC03-5DA582BB6DAF}" srcOrd="1" destOrd="0" presId="urn:microsoft.com/office/officeart/2005/8/layout/lProcess2"/>
    <dgm:cxn modelId="{3579335F-BAE8-4106-A703-4E2F2A65510F}" type="presParOf" srcId="{6BB036C0-573C-444C-8889-200B3F93F3F7}" destId="{ADF6BAFD-49F5-4733-A652-C471FF6BF746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D8DFDAD-B79A-4302-9053-9BB6C057E88C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</dgm:pt>
    <dgm:pt modelId="{31669149-998C-4911-A48D-5573CF17FC3F}">
      <dgm:prSet phldrT="[Text]" custT="1"/>
      <dgm:spPr/>
      <dgm:t>
        <a:bodyPr/>
        <a:lstStyle/>
        <a:p>
          <a:pPr algn="l"/>
          <a:r>
            <a:rPr lang="x-none" sz="2000" b="1" u="sng" dirty="0" smtClean="0">
              <a:solidFill>
                <a:schemeClr val="tx1"/>
              </a:solidFill>
            </a:rPr>
            <a:t>Sumpor</a:t>
          </a:r>
          <a:r>
            <a:rPr lang="x-none" sz="2000" dirty="0" smtClean="0"/>
            <a:t>- u industriji guma, u medicini, industriji šibica, boja, baruta...</a:t>
          </a:r>
          <a:endParaRPr lang="en-US" sz="2000" dirty="0"/>
        </a:p>
      </dgm:t>
    </dgm:pt>
    <dgm:pt modelId="{D87FC35B-EE4C-480F-BCF9-A761B63ABD55}" type="parTrans" cxnId="{0FA90A7E-2A4D-483F-986F-10F6DB5E961C}">
      <dgm:prSet/>
      <dgm:spPr/>
      <dgm:t>
        <a:bodyPr/>
        <a:lstStyle/>
        <a:p>
          <a:endParaRPr lang="en-US"/>
        </a:p>
      </dgm:t>
    </dgm:pt>
    <dgm:pt modelId="{35FEBC5C-7936-422F-91B3-9EDF86FB12AB}" type="sibTrans" cxnId="{0FA90A7E-2A4D-483F-986F-10F6DB5E961C}">
      <dgm:prSet/>
      <dgm:spPr/>
      <dgm:t>
        <a:bodyPr/>
        <a:lstStyle/>
        <a:p>
          <a:endParaRPr lang="en-US"/>
        </a:p>
      </dgm:t>
    </dgm:pt>
    <dgm:pt modelId="{AAFE5B94-1112-4530-A108-7E7515E33CA0}">
      <dgm:prSet phldrT="[Text]" custT="1"/>
      <dgm:spPr/>
      <dgm:t>
        <a:bodyPr/>
        <a:lstStyle/>
        <a:p>
          <a:r>
            <a:rPr lang="x-none" sz="2000" b="1" u="sng" dirty="0" smtClean="0">
              <a:solidFill>
                <a:schemeClr val="tx1"/>
              </a:solidFill>
            </a:rPr>
            <a:t>Sumpor (IV)oksid- </a:t>
          </a:r>
        </a:p>
        <a:p>
          <a:r>
            <a:rPr lang="x-none" sz="2000" dirty="0" smtClean="0"/>
            <a:t>Za izbeljivanje u industriji papira, za dezinfekciju buradi za vino,sterilizaciju suvog voća...</a:t>
          </a:r>
          <a:endParaRPr lang="en-US" sz="2000" dirty="0"/>
        </a:p>
      </dgm:t>
    </dgm:pt>
    <dgm:pt modelId="{36DF67E1-5BEE-49C5-BAB6-66E5F6AB3DC2}" type="parTrans" cxnId="{0508ED34-D210-42BF-8A51-A033A7D227E7}">
      <dgm:prSet/>
      <dgm:spPr/>
      <dgm:t>
        <a:bodyPr/>
        <a:lstStyle/>
        <a:p>
          <a:endParaRPr lang="en-US"/>
        </a:p>
      </dgm:t>
    </dgm:pt>
    <dgm:pt modelId="{C09915C4-C64B-4E2D-B271-2B91169C7044}" type="sibTrans" cxnId="{0508ED34-D210-42BF-8A51-A033A7D227E7}">
      <dgm:prSet/>
      <dgm:spPr/>
      <dgm:t>
        <a:bodyPr/>
        <a:lstStyle/>
        <a:p>
          <a:endParaRPr lang="en-US"/>
        </a:p>
      </dgm:t>
    </dgm:pt>
    <dgm:pt modelId="{0ABAF22F-6D8A-40D4-BA6E-A7D2B896319B}">
      <dgm:prSet phldrT="[Text]" custT="1"/>
      <dgm:spPr/>
      <dgm:t>
        <a:bodyPr/>
        <a:lstStyle/>
        <a:p>
          <a:r>
            <a:rPr lang="x-none" sz="2000" b="1" u="sng" dirty="0" smtClean="0">
              <a:solidFill>
                <a:schemeClr val="tx1"/>
              </a:solidFill>
            </a:rPr>
            <a:t>Sumporna kiselina-</a:t>
          </a:r>
        </a:p>
        <a:p>
          <a:r>
            <a:rPr lang="x-none" sz="2000" dirty="0" smtClean="0"/>
            <a:t>Za proizvodnju akoumulatora, veštačkih đubriva, boja, lekova, eksploziva....</a:t>
          </a:r>
          <a:endParaRPr lang="en-US" sz="2000" dirty="0"/>
        </a:p>
      </dgm:t>
    </dgm:pt>
    <dgm:pt modelId="{BBAB232D-05C1-4E63-925E-5FA444DCF83C}" type="parTrans" cxnId="{0CEFDEBF-DC28-4218-B5CD-8705DDE65DB3}">
      <dgm:prSet/>
      <dgm:spPr/>
      <dgm:t>
        <a:bodyPr/>
        <a:lstStyle/>
        <a:p>
          <a:endParaRPr lang="en-US"/>
        </a:p>
      </dgm:t>
    </dgm:pt>
    <dgm:pt modelId="{90C45DE4-44D9-4689-9BC1-24F9871F1A65}" type="sibTrans" cxnId="{0CEFDEBF-DC28-4218-B5CD-8705DDE65DB3}">
      <dgm:prSet/>
      <dgm:spPr/>
      <dgm:t>
        <a:bodyPr/>
        <a:lstStyle/>
        <a:p>
          <a:endParaRPr lang="en-US"/>
        </a:p>
      </dgm:t>
    </dgm:pt>
    <dgm:pt modelId="{2143C5C2-990A-4B6D-8A7C-A310AE388466}" type="pres">
      <dgm:prSet presAssocID="{FD8DFDAD-B79A-4302-9053-9BB6C057E88C}" presName="Name0" presStyleCnt="0">
        <dgm:presLayoutVars>
          <dgm:dir/>
          <dgm:resizeHandles val="exact"/>
        </dgm:presLayoutVars>
      </dgm:prSet>
      <dgm:spPr/>
    </dgm:pt>
    <dgm:pt modelId="{BFDB56E8-8482-406D-8AAF-1B88BC40FCAB}" type="pres">
      <dgm:prSet presAssocID="{FD8DFDAD-B79A-4302-9053-9BB6C057E88C}" presName="bkgdShp" presStyleLbl="alignAccFollowNode1" presStyleIdx="0" presStyleCnt="1"/>
      <dgm:spPr/>
    </dgm:pt>
    <dgm:pt modelId="{F5282257-01D5-4B6B-A52E-6A7590009F4B}" type="pres">
      <dgm:prSet presAssocID="{FD8DFDAD-B79A-4302-9053-9BB6C057E88C}" presName="linComp" presStyleCnt="0"/>
      <dgm:spPr/>
    </dgm:pt>
    <dgm:pt modelId="{C4AB2CCF-81A2-4A66-B8EB-08683B5DE91E}" type="pres">
      <dgm:prSet presAssocID="{31669149-998C-4911-A48D-5573CF17FC3F}" presName="compNode" presStyleCnt="0"/>
      <dgm:spPr/>
    </dgm:pt>
    <dgm:pt modelId="{777BA6A8-0C59-4964-8F87-AC95757D5FF7}" type="pres">
      <dgm:prSet presAssocID="{31669149-998C-4911-A48D-5573CF17FC3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C8F697-55DB-40D7-A50F-CBFB7FE1C72A}" type="pres">
      <dgm:prSet presAssocID="{31669149-998C-4911-A48D-5573CF17FC3F}" presName="invisiNode" presStyleLbl="node1" presStyleIdx="0" presStyleCnt="3"/>
      <dgm:spPr/>
    </dgm:pt>
    <dgm:pt modelId="{FF8F865F-1D21-4A73-B2BC-BDB09B587067}" type="pres">
      <dgm:prSet presAssocID="{31669149-998C-4911-A48D-5573CF17FC3F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390B588-DF26-4CAE-BDE1-7C057FB54A80}" type="pres">
      <dgm:prSet presAssocID="{35FEBC5C-7936-422F-91B3-9EDF86FB12A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D6CCC5CF-77F1-4F46-BF6B-F9FD7BB877F1}" type="pres">
      <dgm:prSet presAssocID="{AAFE5B94-1112-4530-A108-7E7515E33CA0}" presName="compNode" presStyleCnt="0"/>
      <dgm:spPr/>
    </dgm:pt>
    <dgm:pt modelId="{2B80B595-16DF-4D6D-8ED3-A91625B36157}" type="pres">
      <dgm:prSet presAssocID="{AAFE5B94-1112-4530-A108-7E7515E33CA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34CAA5-089D-4FB1-99AE-C8DBD658E691}" type="pres">
      <dgm:prSet presAssocID="{AAFE5B94-1112-4530-A108-7E7515E33CA0}" presName="invisiNode" presStyleLbl="node1" presStyleIdx="1" presStyleCnt="3"/>
      <dgm:spPr/>
    </dgm:pt>
    <dgm:pt modelId="{A9E2150E-B127-49DB-AB3A-DBC0792608A7}" type="pres">
      <dgm:prSet presAssocID="{AAFE5B94-1112-4530-A108-7E7515E33CA0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A1B7B26-2EA4-49A6-B1A5-D2996DFFA786}" type="pres">
      <dgm:prSet presAssocID="{C09915C4-C64B-4E2D-B271-2B91169C7044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4C451EE-5D3A-40C4-93E3-03A499495853}" type="pres">
      <dgm:prSet presAssocID="{0ABAF22F-6D8A-40D4-BA6E-A7D2B896319B}" presName="compNode" presStyleCnt="0"/>
      <dgm:spPr/>
    </dgm:pt>
    <dgm:pt modelId="{A96BAB22-F1A8-456B-98AE-7E85C82C19F3}" type="pres">
      <dgm:prSet presAssocID="{0ABAF22F-6D8A-40D4-BA6E-A7D2B896319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78B0AE-85D1-4ED2-9D43-F9ED66E12B68}" type="pres">
      <dgm:prSet presAssocID="{0ABAF22F-6D8A-40D4-BA6E-A7D2B896319B}" presName="invisiNode" presStyleLbl="node1" presStyleIdx="2" presStyleCnt="3"/>
      <dgm:spPr/>
    </dgm:pt>
    <dgm:pt modelId="{CBBD350D-1136-4BCE-9FEB-600944B78AC7}" type="pres">
      <dgm:prSet presAssocID="{0ABAF22F-6D8A-40D4-BA6E-A7D2B896319B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CEAA0F13-FC44-4CF1-B1F2-371440646DAA}" type="presOf" srcId="{0ABAF22F-6D8A-40D4-BA6E-A7D2B896319B}" destId="{A96BAB22-F1A8-456B-98AE-7E85C82C19F3}" srcOrd="0" destOrd="0" presId="urn:microsoft.com/office/officeart/2005/8/layout/pList2#1"/>
    <dgm:cxn modelId="{DEAD5DC8-BB25-4807-8B44-516134AE32BC}" type="presOf" srcId="{C09915C4-C64B-4E2D-B271-2B91169C7044}" destId="{1A1B7B26-2EA4-49A6-B1A5-D2996DFFA786}" srcOrd="0" destOrd="0" presId="urn:microsoft.com/office/officeart/2005/8/layout/pList2#1"/>
    <dgm:cxn modelId="{0508ED34-D210-42BF-8A51-A033A7D227E7}" srcId="{FD8DFDAD-B79A-4302-9053-9BB6C057E88C}" destId="{AAFE5B94-1112-4530-A108-7E7515E33CA0}" srcOrd="1" destOrd="0" parTransId="{36DF67E1-5BEE-49C5-BAB6-66E5F6AB3DC2}" sibTransId="{C09915C4-C64B-4E2D-B271-2B91169C7044}"/>
    <dgm:cxn modelId="{B2A42ADF-320B-4F10-9C08-B6C5E62FEAFD}" type="presOf" srcId="{31669149-998C-4911-A48D-5573CF17FC3F}" destId="{777BA6A8-0C59-4964-8F87-AC95757D5FF7}" srcOrd="0" destOrd="0" presId="urn:microsoft.com/office/officeart/2005/8/layout/pList2#1"/>
    <dgm:cxn modelId="{BDD65245-EF22-44D4-AB9A-DB3BA034FAA2}" type="presOf" srcId="{AAFE5B94-1112-4530-A108-7E7515E33CA0}" destId="{2B80B595-16DF-4D6D-8ED3-A91625B36157}" srcOrd="0" destOrd="0" presId="urn:microsoft.com/office/officeart/2005/8/layout/pList2#1"/>
    <dgm:cxn modelId="{20383477-DAE5-42E0-BB8A-C47DAC7E3F47}" type="presOf" srcId="{35FEBC5C-7936-422F-91B3-9EDF86FB12AB}" destId="{E390B588-DF26-4CAE-BDE1-7C057FB54A80}" srcOrd="0" destOrd="0" presId="urn:microsoft.com/office/officeart/2005/8/layout/pList2#1"/>
    <dgm:cxn modelId="{C1BF4C1C-33DB-4A9E-84CD-4B720A8733CD}" type="presOf" srcId="{FD8DFDAD-B79A-4302-9053-9BB6C057E88C}" destId="{2143C5C2-990A-4B6D-8A7C-A310AE388466}" srcOrd="0" destOrd="0" presId="urn:microsoft.com/office/officeart/2005/8/layout/pList2#1"/>
    <dgm:cxn modelId="{0FA90A7E-2A4D-483F-986F-10F6DB5E961C}" srcId="{FD8DFDAD-B79A-4302-9053-9BB6C057E88C}" destId="{31669149-998C-4911-A48D-5573CF17FC3F}" srcOrd="0" destOrd="0" parTransId="{D87FC35B-EE4C-480F-BCF9-A761B63ABD55}" sibTransId="{35FEBC5C-7936-422F-91B3-9EDF86FB12AB}"/>
    <dgm:cxn modelId="{0CEFDEBF-DC28-4218-B5CD-8705DDE65DB3}" srcId="{FD8DFDAD-B79A-4302-9053-9BB6C057E88C}" destId="{0ABAF22F-6D8A-40D4-BA6E-A7D2B896319B}" srcOrd="2" destOrd="0" parTransId="{BBAB232D-05C1-4E63-925E-5FA444DCF83C}" sibTransId="{90C45DE4-44D9-4689-9BC1-24F9871F1A65}"/>
    <dgm:cxn modelId="{34D79E80-1F63-4B76-A23C-98252ACB71C8}" type="presParOf" srcId="{2143C5C2-990A-4B6D-8A7C-A310AE388466}" destId="{BFDB56E8-8482-406D-8AAF-1B88BC40FCAB}" srcOrd="0" destOrd="0" presId="urn:microsoft.com/office/officeart/2005/8/layout/pList2#1"/>
    <dgm:cxn modelId="{A088FC0B-9668-4D63-B08C-824E9C1F17CF}" type="presParOf" srcId="{2143C5C2-990A-4B6D-8A7C-A310AE388466}" destId="{F5282257-01D5-4B6B-A52E-6A7590009F4B}" srcOrd="1" destOrd="0" presId="urn:microsoft.com/office/officeart/2005/8/layout/pList2#1"/>
    <dgm:cxn modelId="{614DA4EB-5136-45A5-A552-AA8C789FC02C}" type="presParOf" srcId="{F5282257-01D5-4B6B-A52E-6A7590009F4B}" destId="{C4AB2CCF-81A2-4A66-B8EB-08683B5DE91E}" srcOrd="0" destOrd="0" presId="urn:microsoft.com/office/officeart/2005/8/layout/pList2#1"/>
    <dgm:cxn modelId="{5C84DDC1-4B55-4773-8848-8C6104643AE4}" type="presParOf" srcId="{C4AB2CCF-81A2-4A66-B8EB-08683B5DE91E}" destId="{777BA6A8-0C59-4964-8F87-AC95757D5FF7}" srcOrd="0" destOrd="0" presId="urn:microsoft.com/office/officeart/2005/8/layout/pList2#1"/>
    <dgm:cxn modelId="{F327CC48-6C9E-4197-B75B-0CD97C2606E2}" type="presParOf" srcId="{C4AB2CCF-81A2-4A66-B8EB-08683B5DE91E}" destId="{ADC8F697-55DB-40D7-A50F-CBFB7FE1C72A}" srcOrd="1" destOrd="0" presId="urn:microsoft.com/office/officeart/2005/8/layout/pList2#1"/>
    <dgm:cxn modelId="{2B7ABBED-E224-4F5E-86B5-8A3ACF169E83}" type="presParOf" srcId="{C4AB2CCF-81A2-4A66-B8EB-08683B5DE91E}" destId="{FF8F865F-1D21-4A73-B2BC-BDB09B587067}" srcOrd="2" destOrd="0" presId="urn:microsoft.com/office/officeart/2005/8/layout/pList2#1"/>
    <dgm:cxn modelId="{B6ED294C-44B5-4A58-965D-03E25A5634BA}" type="presParOf" srcId="{F5282257-01D5-4B6B-A52E-6A7590009F4B}" destId="{E390B588-DF26-4CAE-BDE1-7C057FB54A80}" srcOrd="1" destOrd="0" presId="urn:microsoft.com/office/officeart/2005/8/layout/pList2#1"/>
    <dgm:cxn modelId="{BA9E5CC1-94B8-4FD4-8DFE-9C89D64CE2F6}" type="presParOf" srcId="{F5282257-01D5-4B6B-A52E-6A7590009F4B}" destId="{D6CCC5CF-77F1-4F46-BF6B-F9FD7BB877F1}" srcOrd="2" destOrd="0" presId="urn:microsoft.com/office/officeart/2005/8/layout/pList2#1"/>
    <dgm:cxn modelId="{13F1B002-5E71-4399-A233-B3B59FBD9F23}" type="presParOf" srcId="{D6CCC5CF-77F1-4F46-BF6B-F9FD7BB877F1}" destId="{2B80B595-16DF-4D6D-8ED3-A91625B36157}" srcOrd="0" destOrd="0" presId="urn:microsoft.com/office/officeart/2005/8/layout/pList2#1"/>
    <dgm:cxn modelId="{CF15B30D-32BC-48AE-8FE7-AFE70A10C7BF}" type="presParOf" srcId="{D6CCC5CF-77F1-4F46-BF6B-F9FD7BB877F1}" destId="{6934CAA5-089D-4FB1-99AE-C8DBD658E691}" srcOrd="1" destOrd="0" presId="urn:microsoft.com/office/officeart/2005/8/layout/pList2#1"/>
    <dgm:cxn modelId="{D5D8CAD1-C167-4F68-9B63-E68B4E7A1086}" type="presParOf" srcId="{D6CCC5CF-77F1-4F46-BF6B-F9FD7BB877F1}" destId="{A9E2150E-B127-49DB-AB3A-DBC0792608A7}" srcOrd="2" destOrd="0" presId="urn:microsoft.com/office/officeart/2005/8/layout/pList2#1"/>
    <dgm:cxn modelId="{47236245-ACEA-4D13-9519-2EEBB06927E4}" type="presParOf" srcId="{F5282257-01D5-4B6B-A52E-6A7590009F4B}" destId="{1A1B7B26-2EA4-49A6-B1A5-D2996DFFA786}" srcOrd="3" destOrd="0" presId="urn:microsoft.com/office/officeart/2005/8/layout/pList2#1"/>
    <dgm:cxn modelId="{7393AE08-E3C5-4FA8-B81B-7CBDEBA2DA83}" type="presParOf" srcId="{F5282257-01D5-4B6B-A52E-6A7590009F4B}" destId="{44C451EE-5D3A-40C4-93E3-03A499495853}" srcOrd="4" destOrd="0" presId="urn:microsoft.com/office/officeart/2005/8/layout/pList2#1"/>
    <dgm:cxn modelId="{907173A3-0271-413C-AF53-38FEE89731FE}" type="presParOf" srcId="{44C451EE-5D3A-40C4-93E3-03A499495853}" destId="{A96BAB22-F1A8-456B-98AE-7E85C82C19F3}" srcOrd="0" destOrd="0" presId="urn:microsoft.com/office/officeart/2005/8/layout/pList2#1"/>
    <dgm:cxn modelId="{1960CC8D-4348-4308-9B16-88E63907538A}" type="presParOf" srcId="{44C451EE-5D3A-40C4-93E3-03A499495853}" destId="{1678B0AE-85D1-4ED2-9D43-F9ED66E12B68}" srcOrd="1" destOrd="0" presId="urn:microsoft.com/office/officeart/2005/8/layout/pList2#1"/>
    <dgm:cxn modelId="{F7BC3E76-FDC4-499C-A26F-EF3BDFAD5822}" type="presParOf" srcId="{44C451EE-5D3A-40C4-93E3-03A499495853}" destId="{CBBD350D-1136-4BCE-9FEB-600944B78AC7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9138D46-6FF0-4995-8752-7FE0298F2E4E}" type="doc">
      <dgm:prSet loTypeId="urn:microsoft.com/office/officeart/2005/8/layout/pList2#2" loCatId="list" qsTypeId="urn:microsoft.com/office/officeart/2005/8/quickstyle/simple1" qsCatId="simple" csTypeId="urn:microsoft.com/office/officeart/2005/8/colors/accent1_2" csCatId="accent1" phldr="1"/>
      <dgm:spPr/>
    </dgm:pt>
    <dgm:pt modelId="{C4C282FA-EE0A-4F6C-8680-9A93E91A95C3}">
      <dgm:prSet phldrT="[Text]" custT="1"/>
      <dgm:spPr/>
      <dgm:t>
        <a:bodyPr/>
        <a:lstStyle/>
        <a:p>
          <a:r>
            <a:rPr lang="x-none" sz="1800" b="1" u="sng" dirty="0" smtClean="0">
              <a:solidFill>
                <a:schemeClr val="tx1"/>
              </a:solidFill>
            </a:rPr>
            <a:t>Azot</a:t>
          </a:r>
          <a:r>
            <a:rPr lang="x-none" sz="1800" dirty="0" smtClean="0"/>
            <a:t> – </a:t>
          </a:r>
        </a:p>
        <a:p>
          <a:r>
            <a:rPr lang="x-none" sz="1800" dirty="0" smtClean="0"/>
            <a:t>Za konzerviranje hrane, tečni azot u medicini</a:t>
          </a:r>
          <a:endParaRPr lang="en-US" sz="1800" dirty="0"/>
        </a:p>
      </dgm:t>
    </dgm:pt>
    <dgm:pt modelId="{2299CCD5-4748-4A8E-8FB5-0C2D24CB30DA}" type="parTrans" cxnId="{10DBA1FF-5DD1-4C1F-95BF-EC5D8DFA73E3}">
      <dgm:prSet/>
      <dgm:spPr/>
      <dgm:t>
        <a:bodyPr/>
        <a:lstStyle/>
        <a:p>
          <a:endParaRPr lang="en-US"/>
        </a:p>
      </dgm:t>
    </dgm:pt>
    <dgm:pt modelId="{86D73BE4-0213-4D69-B7DD-0C950899237C}" type="sibTrans" cxnId="{10DBA1FF-5DD1-4C1F-95BF-EC5D8DFA73E3}">
      <dgm:prSet/>
      <dgm:spPr/>
      <dgm:t>
        <a:bodyPr/>
        <a:lstStyle/>
        <a:p>
          <a:endParaRPr lang="en-US"/>
        </a:p>
      </dgm:t>
    </dgm:pt>
    <dgm:pt modelId="{E86B8666-3998-4DB4-A1DD-5F42DC4F1687}">
      <dgm:prSet phldrT="[Text]" custT="1"/>
      <dgm:spPr/>
      <dgm:t>
        <a:bodyPr/>
        <a:lstStyle/>
        <a:p>
          <a:r>
            <a:rPr lang="x-none" sz="1800" b="1" u="sng" dirty="0" smtClean="0">
              <a:solidFill>
                <a:schemeClr val="tx1"/>
              </a:solidFill>
            </a:rPr>
            <a:t>Amonijak</a:t>
          </a:r>
          <a:r>
            <a:rPr lang="x-none" sz="1800" dirty="0" smtClean="0"/>
            <a:t> – </a:t>
          </a:r>
        </a:p>
        <a:p>
          <a:r>
            <a:rPr lang="x-none" sz="1800" dirty="0" smtClean="0"/>
            <a:t>U sredstvima za čišćenje masnoća, za proizvodnju plastike, eksploziva.</a:t>
          </a:r>
          <a:endParaRPr lang="en-US" sz="1800" dirty="0"/>
        </a:p>
      </dgm:t>
    </dgm:pt>
    <dgm:pt modelId="{75419C0F-8353-4B5F-834A-A4FC483DB6C5}" type="parTrans" cxnId="{8EAC408D-C723-446C-B166-6CC013E3405B}">
      <dgm:prSet/>
      <dgm:spPr/>
      <dgm:t>
        <a:bodyPr/>
        <a:lstStyle/>
        <a:p>
          <a:endParaRPr lang="en-US"/>
        </a:p>
      </dgm:t>
    </dgm:pt>
    <dgm:pt modelId="{E0D944A9-917B-4115-B369-67CBA79E94B9}" type="sibTrans" cxnId="{8EAC408D-C723-446C-B166-6CC013E3405B}">
      <dgm:prSet/>
      <dgm:spPr/>
      <dgm:t>
        <a:bodyPr/>
        <a:lstStyle/>
        <a:p>
          <a:endParaRPr lang="en-US"/>
        </a:p>
      </dgm:t>
    </dgm:pt>
    <dgm:pt modelId="{1BC4E3CA-4C01-48EC-9134-CE16DFAAC81B}">
      <dgm:prSet phldrT="[Text]" custT="1"/>
      <dgm:spPr/>
      <dgm:t>
        <a:bodyPr/>
        <a:lstStyle/>
        <a:p>
          <a:r>
            <a:rPr lang="x-none" sz="1800" b="1" u="sng" dirty="0" smtClean="0">
              <a:solidFill>
                <a:schemeClr val="tx1"/>
              </a:solidFill>
            </a:rPr>
            <a:t>Azotna kiselina </a:t>
          </a:r>
          <a:r>
            <a:rPr lang="x-none" sz="1800" dirty="0" smtClean="0"/>
            <a:t>– Za proizvodnju veštačkih đubriva, u industriji za proizvodnju eksploziva i za prečišćavanje metala</a:t>
          </a:r>
          <a:endParaRPr lang="en-US" sz="1800" dirty="0"/>
        </a:p>
      </dgm:t>
    </dgm:pt>
    <dgm:pt modelId="{A4C2B82D-0354-471E-8C57-ECC01D7F62DC}" type="parTrans" cxnId="{ACEBED60-305B-41C2-953B-79629FD2ADCE}">
      <dgm:prSet/>
      <dgm:spPr/>
      <dgm:t>
        <a:bodyPr/>
        <a:lstStyle/>
        <a:p>
          <a:endParaRPr lang="en-US"/>
        </a:p>
      </dgm:t>
    </dgm:pt>
    <dgm:pt modelId="{25A72076-D3B5-4343-B9F1-F25A8CCE6628}" type="sibTrans" cxnId="{ACEBED60-305B-41C2-953B-79629FD2ADCE}">
      <dgm:prSet/>
      <dgm:spPr/>
      <dgm:t>
        <a:bodyPr/>
        <a:lstStyle/>
        <a:p>
          <a:endParaRPr lang="en-US"/>
        </a:p>
      </dgm:t>
    </dgm:pt>
    <dgm:pt modelId="{04813025-CB9D-4B4F-BF95-34C1CB8F61C8}" type="pres">
      <dgm:prSet presAssocID="{09138D46-6FF0-4995-8752-7FE0298F2E4E}" presName="Name0" presStyleCnt="0">
        <dgm:presLayoutVars>
          <dgm:dir/>
          <dgm:resizeHandles val="exact"/>
        </dgm:presLayoutVars>
      </dgm:prSet>
      <dgm:spPr/>
    </dgm:pt>
    <dgm:pt modelId="{FF820C91-4595-44A0-B271-32D0F3B1E664}" type="pres">
      <dgm:prSet presAssocID="{09138D46-6FF0-4995-8752-7FE0298F2E4E}" presName="bkgdShp" presStyleLbl="alignAccFollowNode1" presStyleIdx="0" presStyleCnt="1"/>
      <dgm:spPr/>
    </dgm:pt>
    <dgm:pt modelId="{D3CC8094-693A-4DF3-AEB2-7A9AF5C6AE4C}" type="pres">
      <dgm:prSet presAssocID="{09138D46-6FF0-4995-8752-7FE0298F2E4E}" presName="linComp" presStyleCnt="0"/>
      <dgm:spPr/>
    </dgm:pt>
    <dgm:pt modelId="{6CBE78D3-FED8-4582-8EAC-E27FFFE4BD8A}" type="pres">
      <dgm:prSet presAssocID="{C4C282FA-EE0A-4F6C-8680-9A93E91A95C3}" presName="compNode" presStyleCnt="0"/>
      <dgm:spPr/>
    </dgm:pt>
    <dgm:pt modelId="{ED1F7D27-41EC-4996-8320-FE5470861198}" type="pres">
      <dgm:prSet presAssocID="{C4C282FA-EE0A-4F6C-8680-9A93E91A95C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B67F24-0F0E-4571-831E-7EEBE8A22EEA}" type="pres">
      <dgm:prSet presAssocID="{C4C282FA-EE0A-4F6C-8680-9A93E91A95C3}" presName="invisiNode" presStyleLbl="node1" presStyleIdx="0" presStyleCnt="3"/>
      <dgm:spPr/>
    </dgm:pt>
    <dgm:pt modelId="{F40BEF00-36F5-4745-866C-30B95EA1FB7B}" type="pres">
      <dgm:prSet presAssocID="{C4C282FA-EE0A-4F6C-8680-9A93E91A95C3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6E9005EF-ECAE-4E49-BC22-C19B2AC228F5}" type="pres">
      <dgm:prSet presAssocID="{86D73BE4-0213-4D69-B7DD-0C950899237C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EB36B1F-AD97-4118-A95D-71FA8908DDE7}" type="pres">
      <dgm:prSet presAssocID="{E86B8666-3998-4DB4-A1DD-5F42DC4F1687}" presName="compNode" presStyleCnt="0"/>
      <dgm:spPr/>
    </dgm:pt>
    <dgm:pt modelId="{6BD73B1F-F0D9-4078-A556-C9F5D7D221D2}" type="pres">
      <dgm:prSet presAssocID="{E86B8666-3998-4DB4-A1DD-5F42DC4F168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4467D7-E775-4F13-80BB-D72AD6D9809B}" type="pres">
      <dgm:prSet presAssocID="{E86B8666-3998-4DB4-A1DD-5F42DC4F1687}" presName="invisiNode" presStyleLbl="node1" presStyleIdx="1" presStyleCnt="3"/>
      <dgm:spPr/>
    </dgm:pt>
    <dgm:pt modelId="{C83A59CF-B99C-4D92-8F74-4234C3A9D0B3}" type="pres">
      <dgm:prSet presAssocID="{E86B8666-3998-4DB4-A1DD-5F42DC4F1687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4000" b="-4000"/>
          </a:stretch>
        </a:blipFill>
      </dgm:spPr>
    </dgm:pt>
    <dgm:pt modelId="{C2B06FFB-BA1E-427D-A801-EAEB363BB67B}" type="pres">
      <dgm:prSet presAssocID="{E0D944A9-917B-4115-B369-67CBA79E94B9}" presName="sibTrans" presStyleLbl="sibTrans2D1" presStyleIdx="0" presStyleCnt="0"/>
      <dgm:spPr/>
      <dgm:t>
        <a:bodyPr/>
        <a:lstStyle/>
        <a:p>
          <a:endParaRPr lang="en-US"/>
        </a:p>
      </dgm:t>
    </dgm:pt>
    <dgm:pt modelId="{61C68D4B-A1CE-4983-9F86-72D61D328887}" type="pres">
      <dgm:prSet presAssocID="{1BC4E3CA-4C01-48EC-9134-CE16DFAAC81B}" presName="compNode" presStyleCnt="0"/>
      <dgm:spPr/>
    </dgm:pt>
    <dgm:pt modelId="{593C6787-CD4F-424E-935C-F094D15C4D03}" type="pres">
      <dgm:prSet presAssocID="{1BC4E3CA-4C01-48EC-9134-CE16DFAAC81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56FA6B-1A3C-4562-B0F4-A2F052E5407B}" type="pres">
      <dgm:prSet presAssocID="{1BC4E3CA-4C01-48EC-9134-CE16DFAAC81B}" presName="invisiNode" presStyleLbl="node1" presStyleIdx="2" presStyleCnt="3"/>
      <dgm:spPr/>
    </dgm:pt>
    <dgm:pt modelId="{099730B9-66B5-4286-81E5-ABB07F0D2446}" type="pres">
      <dgm:prSet presAssocID="{1BC4E3CA-4C01-48EC-9134-CE16DFAAC81B}" presName="imagNod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50000" b="-50000"/>
          </a:stretch>
        </a:blipFill>
      </dgm:spPr>
    </dgm:pt>
  </dgm:ptLst>
  <dgm:cxnLst>
    <dgm:cxn modelId="{55038E24-C19B-4EA9-A2E8-33AA1FCE35FE}" type="presOf" srcId="{C4C282FA-EE0A-4F6C-8680-9A93E91A95C3}" destId="{ED1F7D27-41EC-4996-8320-FE5470861198}" srcOrd="0" destOrd="0" presId="urn:microsoft.com/office/officeart/2005/8/layout/pList2#2"/>
    <dgm:cxn modelId="{DAB10E46-65D9-430F-AD43-54FD006D7262}" type="presOf" srcId="{09138D46-6FF0-4995-8752-7FE0298F2E4E}" destId="{04813025-CB9D-4B4F-BF95-34C1CB8F61C8}" srcOrd="0" destOrd="0" presId="urn:microsoft.com/office/officeart/2005/8/layout/pList2#2"/>
    <dgm:cxn modelId="{8EAC408D-C723-446C-B166-6CC013E3405B}" srcId="{09138D46-6FF0-4995-8752-7FE0298F2E4E}" destId="{E86B8666-3998-4DB4-A1DD-5F42DC4F1687}" srcOrd="1" destOrd="0" parTransId="{75419C0F-8353-4B5F-834A-A4FC483DB6C5}" sibTransId="{E0D944A9-917B-4115-B369-67CBA79E94B9}"/>
    <dgm:cxn modelId="{47FF8D5C-26D9-4AEC-8740-FFCA6A4EF433}" type="presOf" srcId="{E0D944A9-917B-4115-B369-67CBA79E94B9}" destId="{C2B06FFB-BA1E-427D-A801-EAEB363BB67B}" srcOrd="0" destOrd="0" presId="urn:microsoft.com/office/officeart/2005/8/layout/pList2#2"/>
    <dgm:cxn modelId="{10DBA1FF-5DD1-4C1F-95BF-EC5D8DFA73E3}" srcId="{09138D46-6FF0-4995-8752-7FE0298F2E4E}" destId="{C4C282FA-EE0A-4F6C-8680-9A93E91A95C3}" srcOrd="0" destOrd="0" parTransId="{2299CCD5-4748-4A8E-8FB5-0C2D24CB30DA}" sibTransId="{86D73BE4-0213-4D69-B7DD-0C950899237C}"/>
    <dgm:cxn modelId="{B01C48B1-0F14-4644-93F9-21FF3E396CFC}" type="presOf" srcId="{1BC4E3CA-4C01-48EC-9134-CE16DFAAC81B}" destId="{593C6787-CD4F-424E-935C-F094D15C4D03}" srcOrd="0" destOrd="0" presId="urn:microsoft.com/office/officeart/2005/8/layout/pList2#2"/>
    <dgm:cxn modelId="{C412F192-2DFB-4F4F-BD80-0EBDF1BEEC61}" type="presOf" srcId="{E86B8666-3998-4DB4-A1DD-5F42DC4F1687}" destId="{6BD73B1F-F0D9-4078-A556-C9F5D7D221D2}" srcOrd="0" destOrd="0" presId="urn:microsoft.com/office/officeart/2005/8/layout/pList2#2"/>
    <dgm:cxn modelId="{ACEBED60-305B-41C2-953B-79629FD2ADCE}" srcId="{09138D46-6FF0-4995-8752-7FE0298F2E4E}" destId="{1BC4E3CA-4C01-48EC-9134-CE16DFAAC81B}" srcOrd="2" destOrd="0" parTransId="{A4C2B82D-0354-471E-8C57-ECC01D7F62DC}" sibTransId="{25A72076-D3B5-4343-B9F1-F25A8CCE6628}"/>
    <dgm:cxn modelId="{66FBA636-C08B-4E5C-B2FA-3C42FB3DFE8D}" type="presOf" srcId="{86D73BE4-0213-4D69-B7DD-0C950899237C}" destId="{6E9005EF-ECAE-4E49-BC22-C19B2AC228F5}" srcOrd="0" destOrd="0" presId="urn:microsoft.com/office/officeart/2005/8/layout/pList2#2"/>
    <dgm:cxn modelId="{7324D4DC-EB3B-4072-9BED-4433683C1EBC}" type="presParOf" srcId="{04813025-CB9D-4B4F-BF95-34C1CB8F61C8}" destId="{FF820C91-4595-44A0-B271-32D0F3B1E664}" srcOrd="0" destOrd="0" presId="urn:microsoft.com/office/officeart/2005/8/layout/pList2#2"/>
    <dgm:cxn modelId="{5208A2CF-4566-4E5D-9617-B7F711F8AD1B}" type="presParOf" srcId="{04813025-CB9D-4B4F-BF95-34C1CB8F61C8}" destId="{D3CC8094-693A-4DF3-AEB2-7A9AF5C6AE4C}" srcOrd="1" destOrd="0" presId="urn:microsoft.com/office/officeart/2005/8/layout/pList2#2"/>
    <dgm:cxn modelId="{8ED10C94-6B6B-42FB-9AF1-92BCDA8A005C}" type="presParOf" srcId="{D3CC8094-693A-4DF3-AEB2-7A9AF5C6AE4C}" destId="{6CBE78D3-FED8-4582-8EAC-E27FFFE4BD8A}" srcOrd="0" destOrd="0" presId="urn:microsoft.com/office/officeart/2005/8/layout/pList2#2"/>
    <dgm:cxn modelId="{8295CBAA-12D2-4DA9-9BF9-27996548B2A4}" type="presParOf" srcId="{6CBE78D3-FED8-4582-8EAC-E27FFFE4BD8A}" destId="{ED1F7D27-41EC-4996-8320-FE5470861198}" srcOrd="0" destOrd="0" presId="urn:microsoft.com/office/officeart/2005/8/layout/pList2#2"/>
    <dgm:cxn modelId="{E4D0580E-F3DB-4CC4-9382-46DC439E2C6B}" type="presParOf" srcId="{6CBE78D3-FED8-4582-8EAC-E27FFFE4BD8A}" destId="{53B67F24-0F0E-4571-831E-7EEBE8A22EEA}" srcOrd="1" destOrd="0" presId="urn:microsoft.com/office/officeart/2005/8/layout/pList2#2"/>
    <dgm:cxn modelId="{4DE55AE6-0250-488D-9D58-0FA45A3CB23F}" type="presParOf" srcId="{6CBE78D3-FED8-4582-8EAC-E27FFFE4BD8A}" destId="{F40BEF00-36F5-4745-866C-30B95EA1FB7B}" srcOrd="2" destOrd="0" presId="urn:microsoft.com/office/officeart/2005/8/layout/pList2#2"/>
    <dgm:cxn modelId="{0E3448F7-4388-49D7-9C1B-23C393C4C1F8}" type="presParOf" srcId="{D3CC8094-693A-4DF3-AEB2-7A9AF5C6AE4C}" destId="{6E9005EF-ECAE-4E49-BC22-C19B2AC228F5}" srcOrd="1" destOrd="0" presId="urn:microsoft.com/office/officeart/2005/8/layout/pList2#2"/>
    <dgm:cxn modelId="{3FBCBB0E-4AD1-4133-B3AC-DDC1287901DD}" type="presParOf" srcId="{D3CC8094-693A-4DF3-AEB2-7A9AF5C6AE4C}" destId="{4EB36B1F-AD97-4118-A95D-71FA8908DDE7}" srcOrd="2" destOrd="0" presId="urn:microsoft.com/office/officeart/2005/8/layout/pList2#2"/>
    <dgm:cxn modelId="{A36139A7-73BE-4AD7-A9FE-A02BA9FEAED3}" type="presParOf" srcId="{4EB36B1F-AD97-4118-A95D-71FA8908DDE7}" destId="{6BD73B1F-F0D9-4078-A556-C9F5D7D221D2}" srcOrd="0" destOrd="0" presId="urn:microsoft.com/office/officeart/2005/8/layout/pList2#2"/>
    <dgm:cxn modelId="{9B27B22A-6FA2-470F-B37F-E1062C192F2F}" type="presParOf" srcId="{4EB36B1F-AD97-4118-A95D-71FA8908DDE7}" destId="{504467D7-E775-4F13-80BB-D72AD6D9809B}" srcOrd="1" destOrd="0" presId="urn:microsoft.com/office/officeart/2005/8/layout/pList2#2"/>
    <dgm:cxn modelId="{3AF8C0C5-ABBC-4F7D-B8B6-8268B2AA5D6E}" type="presParOf" srcId="{4EB36B1F-AD97-4118-A95D-71FA8908DDE7}" destId="{C83A59CF-B99C-4D92-8F74-4234C3A9D0B3}" srcOrd="2" destOrd="0" presId="urn:microsoft.com/office/officeart/2005/8/layout/pList2#2"/>
    <dgm:cxn modelId="{1E524B94-44C1-48B8-AB5F-4D832132691A}" type="presParOf" srcId="{D3CC8094-693A-4DF3-AEB2-7A9AF5C6AE4C}" destId="{C2B06FFB-BA1E-427D-A801-EAEB363BB67B}" srcOrd="3" destOrd="0" presId="urn:microsoft.com/office/officeart/2005/8/layout/pList2#2"/>
    <dgm:cxn modelId="{09870B01-832E-4FDC-94B1-92A998D070A6}" type="presParOf" srcId="{D3CC8094-693A-4DF3-AEB2-7A9AF5C6AE4C}" destId="{61C68D4B-A1CE-4983-9F86-72D61D328887}" srcOrd="4" destOrd="0" presId="urn:microsoft.com/office/officeart/2005/8/layout/pList2#2"/>
    <dgm:cxn modelId="{9C90E4EC-51C0-4635-AE09-35E58CC65548}" type="presParOf" srcId="{61C68D4B-A1CE-4983-9F86-72D61D328887}" destId="{593C6787-CD4F-424E-935C-F094D15C4D03}" srcOrd="0" destOrd="0" presId="urn:microsoft.com/office/officeart/2005/8/layout/pList2#2"/>
    <dgm:cxn modelId="{E9A6A07E-4435-46C9-8125-3933D826AFFE}" type="presParOf" srcId="{61C68D4B-A1CE-4983-9F86-72D61D328887}" destId="{8156FA6B-1A3C-4562-B0F4-A2F052E5407B}" srcOrd="1" destOrd="0" presId="urn:microsoft.com/office/officeart/2005/8/layout/pList2#2"/>
    <dgm:cxn modelId="{BB158B13-28B1-4E73-90FC-7FD98ADED044}" type="presParOf" srcId="{61C68D4B-A1CE-4983-9F86-72D61D328887}" destId="{099730B9-66B5-4286-81E5-ABB07F0D2446}" srcOrd="2" destOrd="0" presId="urn:microsoft.com/office/officeart/2005/8/layout/pList2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A3EB3F0-FF87-4A4E-AA22-74686FCF4975}" type="doc">
      <dgm:prSet loTypeId="urn:microsoft.com/office/officeart/2005/8/layout/pList2#3" loCatId="list" qsTypeId="urn:microsoft.com/office/officeart/2005/8/quickstyle/simple1" qsCatId="simple" csTypeId="urn:microsoft.com/office/officeart/2005/8/colors/accent1_2" csCatId="accent1" phldr="1"/>
      <dgm:spPr/>
    </dgm:pt>
    <dgm:pt modelId="{EEA511AA-7389-4A0D-8B8E-B413D8F57437}">
      <dgm:prSet phldrT="[Text]" custT="1"/>
      <dgm:spPr/>
      <dgm:t>
        <a:bodyPr/>
        <a:lstStyle/>
        <a:p>
          <a:r>
            <a:rPr lang="x-none" sz="1800" b="1" u="sng" dirty="0" smtClean="0">
              <a:solidFill>
                <a:schemeClr val="tx1"/>
              </a:solidFill>
            </a:rPr>
            <a:t>Grafit –</a:t>
          </a:r>
          <a:r>
            <a:rPr lang="x-none" sz="1800" dirty="0" smtClean="0"/>
            <a:t> Za proizvodnju grafitnih olovaka, elektroda, za podmazivanje osovina, posude za topljenje metala... </a:t>
          </a:r>
          <a:endParaRPr lang="en-US" sz="1800" dirty="0"/>
        </a:p>
      </dgm:t>
    </dgm:pt>
    <dgm:pt modelId="{C7C0502C-053E-4563-8D73-23CADEF73354}" type="parTrans" cxnId="{1FCA45ED-5F35-4ECC-844B-7940ACEF5F44}">
      <dgm:prSet/>
      <dgm:spPr/>
      <dgm:t>
        <a:bodyPr/>
        <a:lstStyle/>
        <a:p>
          <a:endParaRPr lang="en-US"/>
        </a:p>
      </dgm:t>
    </dgm:pt>
    <dgm:pt modelId="{F0745CD6-F3D7-421A-A395-137DD44700F6}" type="sibTrans" cxnId="{1FCA45ED-5F35-4ECC-844B-7940ACEF5F44}">
      <dgm:prSet/>
      <dgm:spPr/>
      <dgm:t>
        <a:bodyPr/>
        <a:lstStyle/>
        <a:p>
          <a:endParaRPr lang="en-US"/>
        </a:p>
      </dgm:t>
    </dgm:pt>
    <dgm:pt modelId="{3FD9F04E-534B-4124-AD49-79A204CA2D50}">
      <dgm:prSet phldrT="[Text]" custT="1"/>
      <dgm:spPr/>
      <dgm:t>
        <a:bodyPr/>
        <a:lstStyle/>
        <a:p>
          <a:r>
            <a:rPr lang="x-none" sz="1800" b="1" u="sng" dirty="0" smtClean="0">
              <a:solidFill>
                <a:schemeClr val="tx1"/>
              </a:solidFill>
            </a:rPr>
            <a:t>Dijamant</a:t>
          </a:r>
          <a:r>
            <a:rPr lang="x-none" sz="1800" dirty="0" smtClean="0"/>
            <a:t> – Za nakit, za sečenje i brušenje tvrdih materijala...</a:t>
          </a:r>
          <a:endParaRPr lang="en-US" sz="1800" dirty="0"/>
        </a:p>
      </dgm:t>
    </dgm:pt>
    <dgm:pt modelId="{7F930480-8078-41D5-83FE-EA344454E85A}" type="parTrans" cxnId="{49A47464-7657-43CB-8222-A004DC1A5D3B}">
      <dgm:prSet/>
      <dgm:spPr/>
      <dgm:t>
        <a:bodyPr/>
        <a:lstStyle/>
        <a:p>
          <a:endParaRPr lang="en-US"/>
        </a:p>
      </dgm:t>
    </dgm:pt>
    <dgm:pt modelId="{8C09995E-95A6-43A9-9AC4-D25B72BEF89D}" type="sibTrans" cxnId="{49A47464-7657-43CB-8222-A004DC1A5D3B}">
      <dgm:prSet/>
      <dgm:spPr/>
      <dgm:t>
        <a:bodyPr/>
        <a:lstStyle/>
        <a:p>
          <a:endParaRPr lang="en-US"/>
        </a:p>
      </dgm:t>
    </dgm:pt>
    <dgm:pt modelId="{CB241CD7-97D7-4C16-AD7F-68EBF76B97F3}">
      <dgm:prSet phldrT="[Text]" custT="1"/>
      <dgm:spPr/>
      <dgm:t>
        <a:bodyPr/>
        <a:lstStyle/>
        <a:p>
          <a:r>
            <a:rPr lang="x-none" sz="1800" b="1" u="sng" dirty="0" smtClean="0">
              <a:solidFill>
                <a:schemeClr val="tx1"/>
              </a:solidFill>
            </a:rPr>
            <a:t>Ugljenik (IV) oksid</a:t>
          </a:r>
          <a:r>
            <a:rPr lang="x-none" sz="1800" dirty="0" smtClean="0"/>
            <a:t>- </a:t>
          </a:r>
        </a:p>
        <a:p>
          <a:r>
            <a:rPr lang="x-none" sz="1800" dirty="0" smtClean="0"/>
            <a:t>Za konzerviranje hrane, proizvodnju gaziranih pića, u aparatima za gašenje požara, pravljenje dimnih zavesa...</a:t>
          </a:r>
          <a:endParaRPr lang="en-US" sz="1800" dirty="0"/>
        </a:p>
      </dgm:t>
    </dgm:pt>
    <dgm:pt modelId="{B9DD635C-7F63-4489-986E-C742A4E05271}" type="parTrans" cxnId="{299F4C93-B063-4E18-8BC2-F2DC491E861E}">
      <dgm:prSet/>
      <dgm:spPr/>
      <dgm:t>
        <a:bodyPr/>
        <a:lstStyle/>
        <a:p>
          <a:endParaRPr lang="en-US"/>
        </a:p>
      </dgm:t>
    </dgm:pt>
    <dgm:pt modelId="{80AAE2B7-10E1-4971-A64D-BBBBF02CC1FB}" type="sibTrans" cxnId="{299F4C93-B063-4E18-8BC2-F2DC491E861E}">
      <dgm:prSet/>
      <dgm:spPr/>
      <dgm:t>
        <a:bodyPr/>
        <a:lstStyle/>
        <a:p>
          <a:endParaRPr lang="en-US"/>
        </a:p>
      </dgm:t>
    </dgm:pt>
    <dgm:pt modelId="{0D80F7F7-00A0-45CA-AAD8-DEDA6502A1DC}" type="pres">
      <dgm:prSet presAssocID="{1A3EB3F0-FF87-4A4E-AA22-74686FCF4975}" presName="Name0" presStyleCnt="0">
        <dgm:presLayoutVars>
          <dgm:dir/>
          <dgm:resizeHandles val="exact"/>
        </dgm:presLayoutVars>
      </dgm:prSet>
      <dgm:spPr/>
    </dgm:pt>
    <dgm:pt modelId="{E680153E-DE77-41F8-986A-F306E9BDA1F4}" type="pres">
      <dgm:prSet presAssocID="{1A3EB3F0-FF87-4A4E-AA22-74686FCF4975}" presName="bkgdShp" presStyleLbl="alignAccFollowNode1" presStyleIdx="0" presStyleCnt="1"/>
      <dgm:spPr/>
    </dgm:pt>
    <dgm:pt modelId="{5A7D7FDC-F05B-43E1-AC8E-239E33BFCA60}" type="pres">
      <dgm:prSet presAssocID="{1A3EB3F0-FF87-4A4E-AA22-74686FCF4975}" presName="linComp" presStyleCnt="0"/>
      <dgm:spPr/>
    </dgm:pt>
    <dgm:pt modelId="{DD569ED7-ACA8-45F7-8F9D-24CE0F21EB38}" type="pres">
      <dgm:prSet presAssocID="{EEA511AA-7389-4A0D-8B8E-B413D8F57437}" presName="compNode" presStyleCnt="0"/>
      <dgm:spPr/>
    </dgm:pt>
    <dgm:pt modelId="{24F1A809-01F5-4E5A-B877-E9F43D1FE24C}" type="pres">
      <dgm:prSet presAssocID="{EEA511AA-7389-4A0D-8B8E-B413D8F5743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2558D3-FAA4-457B-8EA3-023A6D4C23D6}" type="pres">
      <dgm:prSet presAssocID="{EEA511AA-7389-4A0D-8B8E-B413D8F57437}" presName="invisiNode" presStyleLbl="node1" presStyleIdx="0" presStyleCnt="3"/>
      <dgm:spPr/>
    </dgm:pt>
    <dgm:pt modelId="{9B93CE37-0F68-4DA0-80FD-8036ECEDB959}" type="pres">
      <dgm:prSet presAssocID="{EEA511AA-7389-4A0D-8B8E-B413D8F57437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29000" b="-29000"/>
          </a:stretch>
        </a:blipFill>
      </dgm:spPr>
    </dgm:pt>
    <dgm:pt modelId="{0DE82CC1-3876-4D26-91AA-8D8959C88BC4}" type="pres">
      <dgm:prSet presAssocID="{F0745CD6-F3D7-421A-A395-137DD44700F6}" presName="sibTrans" presStyleLbl="sibTrans2D1" presStyleIdx="0" presStyleCnt="0"/>
      <dgm:spPr/>
      <dgm:t>
        <a:bodyPr/>
        <a:lstStyle/>
        <a:p>
          <a:endParaRPr lang="en-US"/>
        </a:p>
      </dgm:t>
    </dgm:pt>
    <dgm:pt modelId="{6298C068-B52C-4F69-9208-A74CE9D19227}" type="pres">
      <dgm:prSet presAssocID="{3FD9F04E-534B-4124-AD49-79A204CA2D50}" presName="compNode" presStyleCnt="0"/>
      <dgm:spPr/>
    </dgm:pt>
    <dgm:pt modelId="{E3CEB278-8370-49C1-AA58-DC1C4828782F}" type="pres">
      <dgm:prSet presAssocID="{3FD9F04E-534B-4124-AD49-79A204CA2D5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85A5A1-FBCA-44D2-89AF-6E9D01B304B4}" type="pres">
      <dgm:prSet presAssocID="{3FD9F04E-534B-4124-AD49-79A204CA2D50}" presName="invisiNode" presStyleLbl="node1" presStyleIdx="1" presStyleCnt="3"/>
      <dgm:spPr/>
    </dgm:pt>
    <dgm:pt modelId="{996E2693-AD16-4945-A8D1-BD5CAB2259FF}" type="pres">
      <dgm:prSet presAssocID="{3FD9F04E-534B-4124-AD49-79A204CA2D50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4000" r="-4000"/>
          </a:stretch>
        </a:blipFill>
      </dgm:spPr>
    </dgm:pt>
    <dgm:pt modelId="{FC69BBC0-C107-4482-AC06-A8C18540F368}" type="pres">
      <dgm:prSet presAssocID="{8C09995E-95A6-43A9-9AC4-D25B72BEF89D}" presName="sibTrans" presStyleLbl="sibTrans2D1" presStyleIdx="0" presStyleCnt="0"/>
      <dgm:spPr/>
      <dgm:t>
        <a:bodyPr/>
        <a:lstStyle/>
        <a:p>
          <a:endParaRPr lang="en-US"/>
        </a:p>
      </dgm:t>
    </dgm:pt>
    <dgm:pt modelId="{F8A54B48-289C-4BDE-B4D3-AE165154AD7F}" type="pres">
      <dgm:prSet presAssocID="{CB241CD7-97D7-4C16-AD7F-68EBF76B97F3}" presName="compNode" presStyleCnt="0"/>
      <dgm:spPr/>
    </dgm:pt>
    <dgm:pt modelId="{ABC2A342-94E1-40C6-87C1-87880A07F867}" type="pres">
      <dgm:prSet presAssocID="{CB241CD7-97D7-4C16-AD7F-68EBF76B97F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BD37E8-BD9A-4191-9264-3C6BE8D4AEA1}" type="pres">
      <dgm:prSet presAssocID="{CB241CD7-97D7-4C16-AD7F-68EBF76B97F3}" presName="invisiNode" presStyleLbl="node1" presStyleIdx="2" presStyleCnt="3"/>
      <dgm:spPr/>
    </dgm:pt>
    <dgm:pt modelId="{E326E984-5508-4DF6-AB3C-B4855E6AC673}" type="pres">
      <dgm:prSet presAssocID="{CB241CD7-97D7-4C16-AD7F-68EBF76B97F3}" presName="imagNod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9000" b="-19000"/>
          </a:stretch>
        </a:blipFill>
      </dgm:spPr>
      <dgm:t>
        <a:bodyPr/>
        <a:lstStyle/>
        <a:p>
          <a:endParaRPr lang="en-US"/>
        </a:p>
      </dgm:t>
    </dgm:pt>
  </dgm:ptLst>
  <dgm:cxnLst>
    <dgm:cxn modelId="{49A47464-7657-43CB-8222-A004DC1A5D3B}" srcId="{1A3EB3F0-FF87-4A4E-AA22-74686FCF4975}" destId="{3FD9F04E-534B-4124-AD49-79A204CA2D50}" srcOrd="1" destOrd="0" parTransId="{7F930480-8078-41D5-83FE-EA344454E85A}" sibTransId="{8C09995E-95A6-43A9-9AC4-D25B72BEF89D}"/>
    <dgm:cxn modelId="{9A254955-AA32-42E0-8FA1-587C575EAD0B}" type="presOf" srcId="{CB241CD7-97D7-4C16-AD7F-68EBF76B97F3}" destId="{ABC2A342-94E1-40C6-87C1-87880A07F867}" srcOrd="0" destOrd="0" presId="urn:microsoft.com/office/officeart/2005/8/layout/pList2#3"/>
    <dgm:cxn modelId="{A31EFD51-35FC-43D7-BEDB-CB9FB853393F}" type="presOf" srcId="{8C09995E-95A6-43A9-9AC4-D25B72BEF89D}" destId="{FC69BBC0-C107-4482-AC06-A8C18540F368}" srcOrd="0" destOrd="0" presId="urn:microsoft.com/office/officeart/2005/8/layout/pList2#3"/>
    <dgm:cxn modelId="{084D49DD-A9EE-49DA-A4A2-07F3D6EE7D9C}" type="presOf" srcId="{F0745CD6-F3D7-421A-A395-137DD44700F6}" destId="{0DE82CC1-3876-4D26-91AA-8D8959C88BC4}" srcOrd="0" destOrd="0" presId="urn:microsoft.com/office/officeart/2005/8/layout/pList2#3"/>
    <dgm:cxn modelId="{501CF97A-24F7-42D5-8EF4-388EFE5909DB}" type="presOf" srcId="{3FD9F04E-534B-4124-AD49-79A204CA2D50}" destId="{E3CEB278-8370-49C1-AA58-DC1C4828782F}" srcOrd="0" destOrd="0" presId="urn:microsoft.com/office/officeart/2005/8/layout/pList2#3"/>
    <dgm:cxn modelId="{299F4C93-B063-4E18-8BC2-F2DC491E861E}" srcId="{1A3EB3F0-FF87-4A4E-AA22-74686FCF4975}" destId="{CB241CD7-97D7-4C16-AD7F-68EBF76B97F3}" srcOrd="2" destOrd="0" parTransId="{B9DD635C-7F63-4489-986E-C742A4E05271}" sibTransId="{80AAE2B7-10E1-4971-A64D-BBBBF02CC1FB}"/>
    <dgm:cxn modelId="{366CC398-8C39-4266-94C7-9CA00430C84D}" type="presOf" srcId="{EEA511AA-7389-4A0D-8B8E-B413D8F57437}" destId="{24F1A809-01F5-4E5A-B877-E9F43D1FE24C}" srcOrd="0" destOrd="0" presId="urn:microsoft.com/office/officeart/2005/8/layout/pList2#3"/>
    <dgm:cxn modelId="{1FCA45ED-5F35-4ECC-844B-7940ACEF5F44}" srcId="{1A3EB3F0-FF87-4A4E-AA22-74686FCF4975}" destId="{EEA511AA-7389-4A0D-8B8E-B413D8F57437}" srcOrd="0" destOrd="0" parTransId="{C7C0502C-053E-4563-8D73-23CADEF73354}" sibTransId="{F0745CD6-F3D7-421A-A395-137DD44700F6}"/>
    <dgm:cxn modelId="{CD4833C0-FBA5-4FCC-934A-10AC3D93A1D7}" type="presOf" srcId="{1A3EB3F0-FF87-4A4E-AA22-74686FCF4975}" destId="{0D80F7F7-00A0-45CA-AAD8-DEDA6502A1DC}" srcOrd="0" destOrd="0" presId="urn:microsoft.com/office/officeart/2005/8/layout/pList2#3"/>
    <dgm:cxn modelId="{20F43426-F79A-4B6C-A5BA-3248D192626D}" type="presParOf" srcId="{0D80F7F7-00A0-45CA-AAD8-DEDA6502A1DC}" destId="{E680153E-DE77-41F8-986A-F306E9BDA1F4}" srcOrd="0" destOrd="0" presId="urn:microsoft.com/office/officeart/2005/8/layout/pList2#3"/>
    <dgm:cxn modelId="{86AE576B-0D47-41C6-BAFE-236DD9AD9A57}" type="presParOf" srcId="{0D80F7F7-00A0-45CA-AAD8-DEDA6502A1DC}" destId="{5A7D7FDC-F05B-43E1-AC8E-239E33BFCA60}" srcOrd="1" destOrd="0" presId="urn:microsoft.com/office/officeart/2005/8/layout/pList2#3"/>
    <dgm:cxn modelId="{A5B72C10-DE8A-49AC-A439-B1F5EB8A3663}" type="presParOf" srcId="{5A7D7FDC-F05B-43E1-AC8E-239E33BFCA60}" destId="{DD569ED7-ACA8-45F7-8F9D-24CE0F21EB38}" srcOrd="0" destOrd="0" presId="urn:microsoft.com/office/officeart/2005/8/layout/pList2#3"/>
    <dgm:cxn modelId="{AEEF1043-7A46-4CE8-86F0-20E4072E4A42}" type="presParOf" srcId="{DD569ED7-ACA8-45F7-8F9D-24CE0F21EB38}" destId="{24F1A809-01F5-4E5A-B877-E9F43D1FE24C}" srcOrd="0" destOrd="0" presId="urn:microsoft.com/office/officeart/2005/8/layout/pList2#3"/>
    <dgm:cxn modelId="{39701CB0-23DE-44ED-B3C6-07737D5C4A8C}" type="presParOf" srcId="{DD569ED7-ACA8-45F7-8F9D-24CE0F21EB38}" destId="{022558D3-FAA4-457B-8EA3-023A6D4C23D6}" srcOrd="1" destOrd="0" presId="urn:microsoft.com/office/officeart/2005/8/layout/pList2#3"/>
    <dgm:cxn modelId="{C82FBED8-9F7D-4760-8D95-5B145B2A9A93}" type="presParOf" srcId="{DD569ED7-ACA8-45F7-8F9D-24CE0F21EB38}" destId="{9B93CE37-0F68-4DA0-80FD-8036ECEDB959}" srcOrd="2" destOrd="0" presId="urn:microsoft.com/office/officeart/2005/8/layout/pList2#3"/>
    <dgm:cxn modelId="{44D3C7A0-63A7-4F65-A9C3-5207428899DF}" type="presParOf" srcId="{5A7D7FDC-F05B-43E1-AC8E-239E33BFCA60}" destId="{0DE82CC1-3876-4D26-91AA-8D8959C88BC4}" srcOrd="1" destOrd="0" presId="urn:microsoft.com/office/officeart/2005/8/layout/pList2#3"/>
    <dgm:cxn modelId="{B095C974-F2D0-4B0F-A14E-F09C30C6282D}" type="presParOf" srcId="{5A7D7FDC-F05B-43E1-AC8E-239E33BFCA60}" destId="{6298C068-B52C-4F69-9208-A74CE9D19227}" srcOrd="2" destOrd="0" presId="urn:microsoft.com/office/officeart/2005/8/layout/pList2#3"/>
    <dgm:cxn modelId="{F856D059-AA78-4E46-9B6C-BB305FF5ABA2}" type="presParOf" srcId="{6298C068-B52C-4F69-9208-A74CE9D19227}" destId="{E3CEB278-8370-49C1-AA58-DC1C4828782F}" srcOrd="0" destOrd="0" presId="urn:microsoft.com/office/officeart/2005/8/layout/pList2#3"/>
    <dgm:cxn modelId="{D0E1ADBC-0E19-4958-AF02-41D1EF0D5D7C}" type="presParOf" srcId="{6298C068-B52C-4F69-9208-A74CE9D19227}" destId="{3985A5A1-FBCA-44D2-89AF-6E9D01B304B4}" srcOrd="1" destOrd="0" presId="urn:microsoft.com/office/officeart/2005/8/layout/pList2#3"/>
    <dgm:cxn modelId="{8A474F3D-0BB9-4209-9F55-0EAF80103FBD}" type="presParOf" srcId="{6298C068-B52C-4F69-9208-A74CE9D19227}" destId="{996E2693-AD16-4945-A8D1-BD5CAB2259FF}" srcOrd="2" destOrd="0" presId="urn:microsoft.com/office/officeart/2005/8/layout/pList2#3"/>
    <dgm:cxn modelId="{1D0BD439-0C92-481F-B89F-73F521D08A73}" type="presParOf" srcId="{5A7D7FDC-F05B-43E1-AC8E-239E33BFCA60}" destId="{FC69BBC0-C107-4482-AC06-A8C18540F368}" srcOrd="3" destOrd="0" presId="urn:microsoft.com/office/officeart/2005/8/layout/pList2#3"/>
    <dgm:cxn modelId="{55FD120A-1C92-4E1F-B36C-CC59CBA89F73}" type="presParOf" srcId="{5A7D7FDC-F05B-43E1-AC8E-239E33BFCA60}" destId="{F8A54B48-289C-4BDE-B4D3-AE165154AD7F}" srcOrd="4" destOrd="0" presId="urn:microsoft.com/office/officeart/2005/8/layout/pList2#3"/>
    <dgm:cxn modelId="{F8B436E2-1909-4D0B-AC9C-D464CADBDB56}" type="presParOf" srcId="{F8A54B48-289C-4BDE-B4D3-AE165154AD7F}" destId="{ABC2A342-94E1-40C6-87C1-87880A07F867}" srcOrd="0" destOrd="0" presId="urn:microsoft.com/office/officeart/2005/8/layout/pList2#3"/>
    <dgm:cxn modelId="{512A8CF1-2FA7-47D0-BFDE-22BBB33C1F85}" type="presParOf" srcId="{F8A54B48-289C-4BDE-B4D3-AE165154AD7F}" destId="{78BD37E8-BD9A-4191-9264-3C6BE8D4AEA1}" srcOrd="1" destOrd="0" presId="urn:microsoft.com/office/officeart/2005/8/layout/pList2#3"/>
    <dgm:cxn modelId="{4DBEF54C-2E4E-4C97-B256-EF44C4136830}" type="presParOf" srcId="{F8A54B48-289C-4BDE-B4D3-AE165154AD7F}" destId="{E326E984-5508-4DF6-AB3C-B4855E6AC673}" srcOrd="2" destOrd="0" presId="urn:microsoft.com/office/officeart/2005/8/layout/pList2#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8BA9A0-717F-4E53-A9CD-1132B660D29F}">
      <dsp:nvSpPr>
        <dsp:cNvPr id="0" name=""/>
        <dsp:cNvSpPr/>
      </dsp:nvSpPr>
      <dsp:spPr>
        <a:xfrm>
          <a:off x="18677" y="789978"/>
          <a:ext cx="2744742" cy="13723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kern="1200" dirty="0" smtClean="0"/>
            <a:t>Nalaženje u prirodi</a:t>
          </a:r>
          <a:endParaRPr lang="en-US" sz="1700" kern="1200" dirty="0"/>
        </a:p>
      </dsp:txBody>
      <dsp:txXfrm>
        <a:off x="58872" y="830173"/>
        <a:ext cx="2664352" cy="1291981"/>
      </dsp:txXfrm>
    </dsp:sp>
    <dsp:sp modelId="{C9209F1D-1AD9-4A5A-AE2A-CCCD566B63A5}">
      <dsp:nvSpPr>
        <dsp:cNvPr id="0" name=""/>
        <dsp:cNvSpPr/>
      </dsp:nvSpPr>
      <dsp:spPr>
        <a:xfrm rot="19457599">
          <a:off x="2636335" y="1039771"/>
          <a:ext cx="1352064" cy="83671"/>
        </a:xfrm>
        <a:custGeom>
          <a:avLst/>
          <a:gdLst/>
          <a:ahLst/>
          <a:cxnLst/>
          <a:rect l="0" t="0" r="0" b="0"/>
          <a:pathLst>
            <a:path>
              <a:moveTo>
                <a:pt x="0" y="41835"/>
              </a:moveTo>
              <a:lnTo>
                <a:pt x="1352064" y="4183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278566" y="1047805"/>
        <a:ext cx="67603" cy="67603"/>
      </dsp:txXfrm>
    </dsp:sp>
    <dsp:sp modelId="{A3BE6894-6DC0-4975-A401-482DD6BF8EE9}">
      <dsp:nvSpPr>
        <dsp:cNvPr id="0" name=""/>
        <dsp:cNvSpPr/>
      </dsp:nvSpPr>
      <dsp:spPr>
        <a:xfrm>
          <a:off x="3861316" y="864"/>
          <a:ext cx="2744742" cy="13723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b="1" u="sng" kern="1200" dirty="0" smtClean="0"/>
            <a:t>Slobodni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kern="1200" dirty="0" smtClean="0"/>
            <a:t>U slobodnom stanju se mogu naći elementi koji su slabe reaktivnosti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kern="1200" dirty="0" smtClean="0"/>
            <a:t>(O, S, N,S)</a:t>
          </a:r>
          <a:endParaRPr lang="en-US" sz="1700" kern="1200" dirty="0"/>
        </a:p>
      </dsp:txBody>
      <dsp:txXfrm>
        <a:off x="3901511" y="41059"/>
        <a:ext cx="2664352" cy="1291981"/>
      </dsp:txXfrm>
    </dsp:sp>
    <dsp:sp modelId="{7B0E4352-AB77-4EC9-9745-FAFD60DA8F72}">
      <dsp:nvSpPr>
        <dsp:cNvPr id="0" name=""/>
        <dsp:cNvSpPr/>
      </dsp:nvSpPr>
      <dsp:spPr>
        <a:xfrm rot="2142401">
          <a:off x="2636335" y="1828884"/>
          <a:ext cx="1352064" cy="83671"/>
        </a:xfrm>
        <a:custGeom>
          <a:avLst/>
          <a:gdLst/>
          <a:ahLst/>
          <a:cxnLst/>
          <a:rect l="0" t="0" r="0" b="0"/>
          <a:pathLst>
            <a:path>
              <a:moveTo>
                <a:pt x="0" y="41835"/>
              </a:moveTo>
              <a:lnTo>
                <a:pt x="1352064" y="4183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278566" y="1836919"/>
        <a:ext cx="67603" cy="67603"/>
      </dsp:txXfrm>
    </dsp:sp>
    <dsp:sp modelId="{8B5E8A96-61FE-4135-BD30-6D149BB16587}">
      <dsp:nvSpPr>
        <dsp:cNvPr id="0" name=""/>
        <dsp:cNvSpPr/>
      </dsp:nvSpPr>
      <dsp:spPr>
        <a:xfrm>
          <a:off x="3861316" y="1579091"/>
          <a:ext cx="2744742" cy="13723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b="1" u="sng" kern="1200" dirty="0" smtClean="0"/>
            <a:t>u jedinjenjima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kern="1200" dirty="0" smtClean="0"/>
            <a:t>Grade okside, kiseline, soli</a:t>
          </a:r>
          <a:endParaRPr lang="en-US" sz="1700" kern="1200" dirty="0"/>
        </a:p>
      </dsp:txBody>
      <dsp:txXfrm>
        <a:off x="3901511" y="1619286"/>
        <a:ext cx="2664352" cy="12919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8DB455-D9D0-430A-97FC-031D0A6BE7D3}">
      <dsp:nvSpPr>
        <dsp:cNvPr id="0" name=""/>
        <dsp:cNvSpPr/>
      </dsp:nvSpPr>
      <dsp:spPr>
        <a:xfrm>
          <a:off x="3816424" y="1475595"/>
          <a:ext cx="2700147" cy="4686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4310"/>
              </a:lnTo>
              <a:lnTo>
                <a:pt x="2700147" y="234310"/>
              </a:lnTo>
              <a:lnTo>
                <a:pt x="2700147" y="468620"/>
              </a:lnTo>
            </a:path>
          </a:pathLst>
        </a:custGeom>
        <a:noFill/>
        <a:ln w="1905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6025AF-119F-426E-8FB9-3A02BA52BC38}">
      <dsp:nvSpPr>
        <dsp:cNvPr id="0" name=""/>
        <dsp:cNvSpPr/>
      </dsp:nvSpPr>
      <dsp:spPr>
        <a:xfrm>
          <a:off x="3770704" y="1475595"/>
          <a:ext cx="91440" cy="4686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8620"/>
              </a:lnTo>
            </a:path>
          </a:pathLst>
        </a:custGeom>
        <a:noFill/>
        <a:ln w="1905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B2780A-50B2-4B73-A30A-9278D4850511}">
      <dsp:nvSpPr>
        <dsp:cNvPr id="0" name=""/>
        <dsp:cNvSpPr/>
      </dsp:nvSpPr>
      <dsp:spPr>
        <a:xfrm>
          <a:off x="1116276" y="1475595"/>
          <a:ext cx="2700147" cy="468620"/>
        </a:xfrm>
        <a:custGeom>
          <a:avLst/>
          <a:gdLst/>
          <a:ahLst/>
          <a:cxnLst/>
          <a:rect l="0" t="0" r="0" b="0"/>
          <a:pathLst>
            <a:path>
              <a:moveTo>
                <a:pt x="2700147" y="0"/>
              </a:moveTo>
              <a:lnTo>
                <a:pt x="2700147" y="234310"/>
              </a:lnTo>
              <a:lnTo>
                <a:pt x="0" y="234310"/>
              </a:lnTo>
              <a:lnTo>
                <a:pt x="0" y="468620"/>
              </a:lnTo>
            </a:path>
          </a:pathLst>
        </a:custGeom>
        <a:noFill/>
        <a:ln w="1905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AB37AA-71BE-41F1-BD12-566AEEA353B6}">
      <dsp:nvSpPr>
        <dsp:cNvPr id="0" name=""/>
        <dsp:cNvSpPr/>
      </dsp:nvSpPr>
      <dsp:spPr>
        <a:xfrm>
          <a:off x="2700660" y="359831"/>
          <a:ext cx="2231527" cy="111576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900" kern="1200" dirty="0" smtClean="0"/>
            <a:t>Jedinjenja nemetala</a:t>
          </a:r>
          <a:endParaRPr lang="en-US" sz="1900" kern="1200" dirty="0"/>
        </a:p>
      </dsp:txBody>
      <dsp:txXfrm>
        <a:off x="2700660" y="359831"/>
        <a:ext cx="2231527" cy="1115763"/>
      </dsp:txXfrm>
    </dsp:sp>
    <dsp:sp modelId="{ABDCC9A9-44DE-4749-B015-31DC05464654}">
      <dsp:nvSpPr>
        <dsp:cNvPr id="0" name=""/>
        <dsp:cNvSpPr/>
      </dsp:nvSpPr>
      <dsp:spPr>
        <a:xfrm>
          <a:off x="512" y="1944216"/>
          <a:ext cx="2231527" cy="111576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900" u="sng" kern="1200" dirty="0" smtClean="0">
              <a:solidFill>
                <a:schemeClr val="tx1"/>
              </a:solidFill>
            </a:rPr>
            <a:t>Oksidi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900" kern="1200" dirty="0" smtClean="0"/>
            <a:t>Jedinjenja nekog elementa sa kiseonikom</a:t>
          </a:r>
          <a:endParaRPr lang="en-US" sz="1900" kern="1200" dirty="0"/>
        </a:p>
      </dsp:txBody>
      <dsp:txXfrm>
        <a:off x="512" y="1944216"/>
        <a:ext cx="2231527" cy="1115763"/>
      </dsp:txXfrm>
    </dsp:sp>
    <dsp:sp modelId="{4578A61E-F4D1-4F8B-9E09-3FE56B3F6654}">
      <dsp:nvSpPr>
        <dsp:cNvPr id="0" name=""/>
        <dsp:cNvSpPr/>
      </dsp:nvSpPr>
      <dsp:spPr>
        <a:xfrm>
          <a:off x="2700660" y="1944216"/>
          <a:ext cx="2231527" cy="158438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900" u="sng" kern="1200" dirty="0" smtClean="0">
              <a:solidFill>
                <a:schemeClr val="tx1"/>
              </a:solidFill>
            </a:rPr>
            <a:t>Kiseline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900" kern="1200" dirty="0" smtClean="0"/>
            <a:t>Vrsta jedinjenja karakteristična za nemetale, menjaju boju lakmus papira iz plave u crvenu</a:t>
          </a:r>
          <a:endParaRPr lang="en-US" sz="1900" kern="1200" dirty="0"/>
        </a:p>
      </dsp:txBody>
      <dsp:txXfrm>
        <a:off x="2700660" y="1944216"/>
        <a:ext cx="2231527" cy="1584384"/>
      </dsp:txXfrm>
    </dsp:sp>
    <dsp:sp modelId="{1DD2BB10-5731-46F1-BED4-37EFB9B93B2C}">
      <dsp:nvSpPr>
        <dsp:cNvPr id="0" name=""/>
        <dsp:cNvSpPr/>
      </dsp:nvSpPr>
      <dsp:spPr>
        <a:xfrm>
          <a:off x="5400808" y="1944216"/>
          <a:ext cx="2231527" cy="111576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900" u="sng" kern="1200" dirty="0" smtClean="0">
              <a:solidFill>
                <a:schemeClr val="tx1"/>
              </a:solidFill>
            </a:rPr>
            <a:t>Soli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900" kern="1200" dirty="0" smtClean="0"/>
            <a:t>(o njima učimo kasnije)</a:t>
          </a:r>
          <a:endParaRPr lang="en-US" sz="1900" kern="1200" dirty="0"/>
        </a:p>
      </dsp:txBody>
      <dsp:txXfrm>
        <a:off x="5400808" y="1944216"/>
        <a:ext cx="2231527" cy="111576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DEDDFE-BE26-4AA4-A932-0B549AA73291}">
      <dsp:nvSpPr>
        <dsp:cNvPr id="0" name=""/>
        <dsp:cNvSpPr/>
      </dsp:nvSpPr>
      <dsp:spPr>
        <a:xfrm>
          <a:off x="0" y="0"/>
          <a:ext cx="2484239" cy="99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/>
            <a:t>Oksidi sumpora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/>
            <a:t>Valence: IV, VI</a:t>
          </a:r>
          <a:endParaRPr lang="en-US" sz="1800" kern="1200" dirty="0"/>
        </a:p>
      </dsp:txBody>
      <dsp:txXfrm>
        <a:off x="0" y="0"/>
        <a:ext cx="2484239" cy="993695"/>
      </dsp:txXfrm>
    </dsp:sp>
    <dsp:sp modelId="{20865F95-D1D9-4E6C-8A05-4CE1A5E842C0}">
      <dsp:nvSpPr>
        <dsp:cNvPr id="0" name=""/>
        <dsp:cNvSpPr/>
      </dsp:nvSpPr>
      <dsp:spPr>
        <a:xfrm>
          <a:off x="72007" y="1512181"/>
          <a:ext cx="2484239" cy="322011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800" kern="1200" dirty="0" smtClean="0"/>
            <a:t>Sumpor(IV)oksid: </a:t>
          </a:r>
          <a:r>
            <a:rPr lang="sr-Latn-RS" sz="1800" kern="1200" dirty="0" smtClean="0">
              <a:solidFill>
                <a:srgbClr val="FF0000"/>
              </a:solidFill>
            </a:rPr>
            <a:t>SO</a:t>
          </a:r>
          <a:r>
            <a:rPr lang="sr-Latn-RS" sz="1800" kern="1200" baseline="-25000" dirty="0" smtClean="0">
              <a:solidFill>
                <a:srgbClr val="FF0000"/>
              </a:solidFill>
            </a:rPr>
            <a:t>2</a:t>
          </a:r>
          <a:r>
            <a:rPr lang="sr-Latn-RS" sz="1800" kern="1200" baseline="-25000" dirty="0" smtClean="0"/>
            <a:t> 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800" kern="1200" dirty="0" smtClean="0"/>
            <a:t>Dobijanje: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800" kern="1200" dirty="0" smtClean="0"/>
            <a:t>S + O</a:t>
          </a:r>
          <a:r>
            <a:rPr lang="sr-Latn-RS" sz="1800" kern="1200" baseline="-25000" dirty="0" smtClean="0"/>
            <a:t>2</a:t>
          </a:r>
          <a:r>
            <a:rPr lang="sr-Latn-RS" sz="1800" kern="1200" baseline="0" dirty="0" smtClean="0"/>
            <a:t> </a:t>
          </a:r>
          <a:r>
            <a:rPr lang="sr-Latn-RS" sz="1800" kern="1200" baseline="0" dirty="0" smtClean="0">
              <a:latin typeface="Arial"/>
              <a:cs typeface="Arial"/>
            </a:rPr>
            <a:t>→</a:t>
          </a:r>
          <a:r>
            <a:rPr lang="sr-Latn-RS" sz="1800" kern="1200" dirty="0" smtClean="0"/>
            <a:t>SO</a:t>
          </a:r>
          <a:r>
            <a:rPr lang="sr-Latn-RS" sz="1800" kern="1200" baseline="-25000" dirty="0" smtClean="0"/>
            <a:t>2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800" kern="1200" dirty="0" smtClean="0"/>
            <a:t>Sumpor(IV)oksid: </a:t>
          </a:r>
          <a:r>
            <a:rPr lang="sr-Latn-RS" sz="1800" kern="1200" dirty="0" smtClean="0">
              <a:solidFill>
                <a:srgbClr val="FF0000"/>
              </a:solidFill>
            </a:rPr>
            <a:t>SO</a:t>
          </a:r>
          <a:r>
            <a:rPr lang="sr-Latn-RS" sz="1800" kern="1200" baseline="-25000" dirty="0" smtClean="0">
              <a:solidFill>
                <a:srgbClr val="FF0000"/>
              </a:solidFill>
            </a:rPr>
            <a:t>3</a:t>
          </a:r>
          <a:endParaRPr lang="en-US" sz="1800" kern="1200" dirty="0">
            <a:solidFill>
              <a:srgbClr val="FF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800" kern="1200" dirty="0" smtClean="0"/>
            <a:t>Dobijanje: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800" kern="1200" dirty="0" smtClean="0"/>
            <a:t>2SO</a:t>
          </a:r>
          <a:r>
            <a:rPr lang="sr-Latn-RS" sz="1800" kern="1200" baseline="-25000" dirty="0" smtClean="0"/>
            <a:t>2 </a:t>
          </a:r>
          <a:r>
            <a:rPr lang="sr-Latn-RS" sz="1800" kern="1200" baseline="0" dirty="0" smtClean="0"/>
            <a:t>+</a:t>
          </a:r>
          <a:r>
            <a:rPr lang="sr-Latn-RS" sz="1800" kern="1200" dirty="0" smtClean="0"/>
            <a:t>O</a:t>
          </a:r>
          <a:r>
            <a:rPr lang="sr-Latn-RS" sz="1800" kern="1200" baseline="-25000" dirty="0" smtClean="0"/>
            <a:t>2</a:t>
          </a:r>
          <a:r>
            <a:rPr lang="sr-Latn-RS" sz="1800" kern="1200" baseline="0" dirty="0" smtClean="0">
              <a:latin typeface="Arial"/>
              <a:cs typeface="Arial"/>
            </a:rPr>
            <a:t>→2</a:t>
          </a:r>
          <a:r>
            <a:rPr lang="sr-Latn-RS" sz="1800" kern="1200" dirty="0" smtClean="0"/>
            <a:t>SO</a:t>
          </a:r>
          <a:r>
            <a:rPr lang="sr-Latn-RS" sz="1800" kern="1200" baseline="-25000" dirty="0" smtClean="0"/>
            <a:t>3</a:t>
          </a:r>
          <a:r>
            <a:rPr lang="sr-Latn-RS" sz="1800" kern="1200" baseline="0" dirty="0" smtClean="0"/>
            <a:t> </a:t>
          </a:r>
          <a:endParaRPr lang="en-US" sz="1800" kern="1200" dirty="0"/>
        </a:p>
      </dsp:txBody>
      <dsp:txXfrm>
        <a:off x="72007" y="1512181"/>
        <a:ext cx="2484239" cy="3220116"/>
      </dsp:txXfrm>
    </dsp:sp>
    <dsp:sp modelId="{86403230-5FC1-4042-8A87-A8ADD4B1BFA4}">
      <dsp:nvSpPr>
        <dsp:cNvPr id="0" name=""/>
        <dsp:cNvSpPr/>
      </dsp:nvSpPr>
      <dsp:spPr>
        <a:xfrm>
          <a:off x="2736303" y="0"/>
          <a:ext cx="2484239" cy="9473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/>
            <a:t>Oksidi azota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/>
            <a:t>Valence: I,II, III, IV i V</a:t>
          </a:r>
          <a:endParaRPr lang="en-US" sz="1800" kern="1200" dirty="0"/>
        </a:p>
      </dsp:txBody>
      <dsp:txXfrm>
        <a:off x="2736303" y="0"/>
        <a:ext cx="2484239" cy="947360"/>
      </dsp:txXfrm>
    </dsp:sp>
    <dsp:sp modelId="{DEF2F515-8FFF-4365-ACD5-AE2D27BEDA5B}">
      <dsp:nvSpPr>
        <dsp:cNvPr id="0" name=""/>
        <dsp:cNvSpPr/>
      </dsp:nvSpPr>
      <dsp:spPr>
        <a:xfrm>
          <a:off x="2952332" y="1440163"/>
          <a:ext cx="2338790" cy="333378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800" kern="1200" dirty="0" smtClean="0"/>
            <a:t>Azot(I)oksid   </a:t>
          </a:r>
          <a:r>
            <a:rPr lang="sr-Latn-RS" sz="1800" kern="1200" dirty="0" smtClean="0">
              <a:solidFill>
                <a:srgbClr val="FF0000"/>
              </a:solidFill>
            </a:rPr>
            <a:t>N</a:t>
          </a:r>
          <a:r>
            <a:rPr lang="sr-Latn-RS" sz="1800" kern="1200" baseline="-25000" dirty="0" smtClean="0">
              <a:solidFill>
                <a:srgbClr val="FF0000"/>
              </a:solidFill>
            </a:rPr>
            <a:t>2</a:t>
          </a:r>
          <a:r>
            <a:rPr lang="sr-Latn-RS" sz="1800" kern="1200" baseline="0" dirty="0" smtClean="0">
              <a:solidFill>
                <a:srgbClr val="FF0000"/>
              </a:solidFill>
            </a:rPr>
            <a:t>O</a:t>
          </a:r>
          <a:endParaRPr lang="en-US" sz="1800" kern="1200" dirty="0">
            <a:solidFill>
              <a:srgbClr val="FF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800" kern="1200" dirty="0" smtClean="0"/>
            <a:t>Azot(II)oksid   </a:t>
          </a:r>
          <a:r>
            <a:rPr lang="sr-Latn-RS" sz="1800" kern="1200" dirty="0" smtClean="0">
              <a:solidFill>
                <a:srgbClr val="FF0000"/>
              </a:solidFill>
            </a:rPr>
            <a:t>NO</a:t>
          </a:r>
          <a:endParaRPr lang="en-US" sz="1800" kern="1200" dirty="0">
            <a:solidFill>
              <a:srgbClr val="FF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800" kern="1200" dirty="0" smtClean="0"/>
            <a:t>Azot(III)oksid  </a:t>
          </a:r>
          <a:r>
            <a:rPr lang="sr-Latn-RS" sz="1800" kern="1200" dirty="0" smtClean="0">
              <a:solidFill>
                <a:srgbClr val="FF0000"/>
              </a:solidFill>
            </a:rPr>
            <a:t>N</a:t>
          </a:r>
          <a:r>
            <a:rPr lang="sr-Latn-RS" sz="1800" kern="1200" baseline="-25000" dirty="0" smtClean="0">
              <a:solidFill>
                <a:srgbClr val="FF0000"/>
              </a:solidFill>
            </a:rPr>
            <a:t>2</a:t>
          </a:r>
          <a:r>
            <a:rPr lang="sr-Latn-RS" sz="1800" kern="1200" baseline="0" dirty="0" smtClean="0">
              <a:solidFill>
                <a:srgbClr val="FF0000"/>
              </a:solidFill>
            </a:rPr>
            <a:t>O</a:t>
          </a:r>
          <a:r>
            <a:rPr lang="sr-Latn-RS" sz="1800" kern="1200" baseline="-25000" dirty="0" smtClean="0">
              <a:solidFill>
                <a:srgbClr val="FF0000"/>
              </a:solidFill>
            </a:rPr>
            <a:t>3</a:t>
          </a:r>
          <a:endParaRPr lang="en-US" sz="1800" kern="1200" dirty="0">
            <a:solidFill>
              <a:srgbClr val="FF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800" kern="1200" dirty="0" smtClean="0"/>
            <a:t>Azot(IV)oksid  </a:t>
          </a:r>
          <a:r>
            <a:rPr lang="sr-Latn-RS" sz="1800" kern="1200" dirty="0" smtClean="0">
              <a:solidFill>
                <a:srgbClr val="FF0000"/>
              </a:solidFill>
            </a:rPr>
            <a:t>N</a:t>
          </a:r>
          <a:r>
            <a:rPr lang="sr-Latn-RS" sz="1800" kern="1200" baseline="0" dirty="0" smtClean="0">
              <a:solidFill>
                <a:srgbClr val="FF0000"/>
              </a:solidFill>
            </a:rPr>
            <a:t>O</a:t>
          </a:r>
          <a:r>
            <a:rPr lang="sr-Latn-RS" sz="1800" kern="1200" baseline="-25000" dirty="0" smtClean="0">
              <a:solidFill>
                <a:srgbClr val="FF0000"/>
              </a:solidFill>
            </a:rPr>
            <a:t>2</a:t>
          </a:r>
          <a:endParaRPr lang="en-US" sz="1800" kern="1200" dirty="0">
            <a:solidFill>
              <a:srgbClr val="FF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800" kern="1200" dirty="0" smtClean="0"/>
            <a:t>Azot(II)oksid   </a:t>
          </a:r>
          <a:r>
            <a:rPr lang="sr-Latn-RS" sz="1800" kern="1200" dirty="0" smtClean="0">
              <a:solidFill>
                <a:srgbClr val="FF0000"/>
              </a:solidFill>
            </a:rPr>
            <a:t>N</a:t>
          </a:r>
          <a:r>
            <a:rPr lang="sr-Latn-RS" sz="1800" kern="1200" baseline="-25000" dirty="0" smtClean="0">
              <a:solidFill>
                <a:srgbClr val="FF0000"/>
              </a:solidFill>
            </a:rPr>
            <a:t>2</a:t>
          </a:r>
          <a:r>
            <a:rPr lang="sr-Latn-RS" sz="1800" kern="1200" baseline="0" dirty="0" smtClean="0">
              <a:solidFill>
                <a:srgbClr val="FF0000"/>
              </a:solidFill>
            </a:rPr>
            <a:t>O</a:t>
          </a:r>
          <a:r>
            <a:rPr lang="sr-Latn-RS" sz="1800" kern="1200" baseline="-25000" dirty="0" smtClean="0">
              <a:solidFill>
                <a:srgbClr val="FF0000"/>
              </a:solidFill>
            </a:rPr>
            <a:t>5</a:t>
          </a:r>
          <a:endParaRPr lang="en-US" sz="1800" kern="1200" dirty="0">
            <a:solidFill>
              <a:srgbClr val="FF0000"/>
            </a:solidFill>
          </a:endParaRPr>
        </a:p>
      </dsp:txBody>
      <dsp:txXfrm>
        <a:off x="2952332" y="1440163"/>
        <a:ext cx="2338790" cy="3333788"/>
      </dsp:txXfrm>
    </dsp:sp>
    <dsp:sp modelId="{C097605C-0B71-456F-B135-E7A1DF14CC98}">
      <dsp:nvSpPr>
        <dsp:cNvPr id="0" name=""/>
        <dsp:cNvSpPr/>
      </dsp:nvSpPr>
      <dsp:spPr>
        <a:xfrm>
          <a:off x="5661296" y="0"/>
          <a:ext cx="2484239" cy="99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/>
            <a:t>Oksidi ugljenika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/>
            <a:t>Valence: II, IV</a:t>
          </a:r>
          <a:endParaRPr lang="en-US" sz="1800" kern="1200" dirty="0"/>
        </a:p>
      </dsp:txBody>
      <dsp:txXfrm>
        <a:off x="5661296" y="0"/>
        <a:ext cx="2484239" cy="993695"/>
      </dsp:txXfrm>
    </dsp:sp>
    <dsp:sp modelId="{CD96705B-DBFE-49D5-BC7C-6ADAF4FED697}">
      <dsp:nvSpPr>
        <dsp:cNvPr id="0" name=""/>
        <dsp:cNvSpPr/>
      </dsp:nvSpPr>
      <dsp:spPr>
        <a:xfrm>
          <a:off x="5616630" y="1517589"/>
          <a:ext cx="2484239" cy="326624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800" kern="1200" dirty="0" smtClean="0"/>
            <a:t>Ugljenik</a:t>
          </a:r>
          <a:r>
            <a:rPr lang="en-US" sz="1800" kern="1200" dirty="0" smtClean="0"/>
            <a:t>(I</a:t>
          </a:r>
          <a:r>
            <a:rPr lang="sr-Latn-RS" sz="1800" kern="1200" dirty="0" smtClean="0"/>
            <a:t>I</a:t>
          </a:r>
          <a:r>
            <a:rPr lang="en-US" sz="1800" kern="1200" dirty="0" smtClean="0"/>
            <a:t>)</a:t>
          </a:r>
          <a:r>
            <a:rPr lang="en-US" sz="1800" kern="1200" dirty="0" err="1" smtClean="0"/>
            <a:t>oksid</a:t>
          </a:r>
          <a:r>
            <a:rPr lang="en-US" sz="1800" kern="1200" dirty="0" smtClean="0"/>
            <a:t>: </a:t>
          </a:r>
          <a:r>
            <a:rPr lang="sr-Latn-RS" sz="1800" kern="1200" dirty="0" smtClean="0">
              <a:solidFill>
                <a:srgbClr val="FF0000"/>
              </a:solidFill>
            </a:rPr>
            <a:t>C</a:t>
          </a:r>
          <a:r>
            <a:rPr lang="en-US" sz="1800" kern="1200" dirty="0" smtClean="0">
              <a:solidFill>
                <a:srgbClr val="FF0000"/>
              </a:solidFill>
            </a:rPr>
            <a:t>O</a:t>
          </a:r>
          <a:endParaRPr lang="en-US" sz="1800" kern="1200" dirty="0">
            <a:solidFill>
              <a:srgbClr val="FF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Dobijanje: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800" kern="1200" dirty="0" smtClean="0"/>
            <a:t>C</a:t>
          </a:r>
          <a:r>
            <a:rPr lang="en-US" sz="1800" kern="1200" dirty="0" smtClean="0"/>
            <a:t> + O</a:t>
          </a:r>
          <a:r>
            <a:rPr lang="sr-Latn-RS" sz="1800" kern="1200" baseline="-25000" dirty="0" smtClean="0"/>
            <a:t>2</a:t>
          </a:r>
          <a:r>
            <a:rPr lang="en-US" sz="1800" kern="1200" dirty="0" smtClean="0"/>
            <a:t> →</a:t>
          </a:r>
          <a:r>
            <a:rPr lang="sr-Latn-RS" sz="1800" kern="1200" dirty="0" smtClean="0"/>
            <a:t>C</a:t>
          </a:r>
          <a:r>
            <a:rPr lang="en-US" sz="1800" kern="1200" dirty="0" smtClean="0"/>
            <a:t>O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800" kern="1200" dirty="0" smtClean="0"/>
            <a:t>Ugljenik</a:t>
          </a:r>
          <a:r>
            <a:rPr lang="en-US" sz="1800" kern="1200" dirty="0" smtClean="0"/>
            <a:t>(IV)</a:t>
          </a:r>
          <a:r>
            <a:rPr lang="en-US" sz="1800" kern="1200" dirty="0" err="1" smtClean="0"/>
            <a:t>oksid</a:t>
          </a:r>
          <a:r>
            <a:rPr lang="en-US" sz="1800" kern="1200" dirty="0" smtClean="0"/>
            <a:t>: </a:t>
          </a:r>
          <a:r>
            <a:rPr lang="sr-Latn-RS" sz="1800" kern="1200" dirty="0" smtClean="0">
              <a:solidFill>
                <a:srgbClr val="FF0000"/>
              </a:solidFill>
            </a:rPr>
            <a:t>C</a:t>
          </a:r>
          <a:r>
            <a:rPr lang="en-US" sz="1800" kern="1200" dirty="0" smtClean="0">
              <a:solidFill>
                <a:srgbClr val="FF0000"/>
              </a:solidFill>
            </a:rPr>
            <a:t>O</a:t>
          </a:r>
          <a:r>
            <a:rPr lang="sr-Latn-RS" sz="1800" kern="1200" baseline="-25000" dirty="0" smtClean="0">
              <a:solidFill>
                <a:srgbClr val="FF0000"/>
              </a:solidFill>
            </a:rPr>
            <a:t>2</a:t>
          </a:r>
          <a:endParaRPr lang="en-US" sz="1800" kern="1200" dirty="0">
            <a:solidFill>
              <a:srgbClr val="FF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Dobijanje: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800" kern="1200" dirty="0" smtClean="0"/>
            <a:t>2C</a:t>
          </a:r>
          <a:r>
            <a:rPr lang="en-US" sz="1800" kern="1200" dirty="0" smtClean="0"/>
            <a:t>O+O</a:t>
          </a:r>
          <a:r>
            <a:rPr lang="sr-Latn-RS" sz="1800" kern="1200" baseline="-25000" dirty="0" smtClean="0"/>
            <a:t>2 </a:t>
          </a:r>
          <a:r>
            <a:rPr lang="en-US" sz="1800" kern="1200" dirty="0" smtClean="0"/>
            <a:t>→</a:t>
          </a:r>
          <a:r>
            <a:rPr lang="sr-Latn-RS" sz="1800" kern="1200" dirty="0" smtClean="0"/>
            <a:t> 2C</a:t>
          </a:r>
          <a:r>
            <a:rPr lang="en-US" sz="1800" kern="1200" dirty="0" smtClean="0"/>
            <a:t>O</a:t>
          </a:r>
          <a:r>
            <a:rPr lang="sr-Latn-RS" sz="1800" kern="1200" baseline="-25000" dirty="0" smtClean="0"/>
            <a:t>2</a:t>
          </a:r>
          <a:r>
            <a:rPr lang="sr-Latn-RS" sz="1800" kern="1200" dirty="0" smtClean="0"/>
            <a:t> </a:t>
          </a:r>
          <a:endParaRPr lang="en-US" sz="1800" kern="1200" dirty="0"/>
        </a:p>
      </dsp:txBody>
      <dsp:txXfrm>
        <a:off x="5616630" y="1517589"/>
        <a:ext cx="2484239" cy="32662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36949A-F2D3-4E31-9B24-956C3BAE5A63}">
      <dsp:nvSpPr>
        <dsp:cNvPr id="0" name=""/>
        <dsp:cNvSpPr/>
      </dsp:nvSpPr>
      <dsp:spPr>
        <a:xfrm>
          <a:off x="10161" y="0"/>
          <a:ext cx="2562942" cy="4497363"/>
        </a:xfrm>
        <a:prstGeom prst="roundRect">
          <a:avLst>
            <a:gd name="adj" fmla="val 10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Sumpor</a:t>
          </a:r>
          <a:r>
            <a:rPr lang="en-US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1800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gradi</a:t>
          </a:r>
          <a:r>
            <a:rPr lang="en-US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1800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kiseline</a:t>
          </a:r>
          <a:r>
            <a:rPr lang="en-US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1800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sa</a:t>
          </a:r>
          <a:r>
            <a:rPr lang="en-US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1800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valencom</a:t>
          </a:r>
          <a:r>
            <a:rPr lang="en-US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IV I VI</a:t>
          </a:r>
          <a:endParaRPr lang="en-US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49678" y="39517"/>
        <a:ext cx="2483908" cy="1270174"/>
      </dsp:txXfrm>
    </dsp:sp>
    <dsp:sp modelId="{3804442E-5594-470A-B583-B36C0B1D9551}">
      <dsp:nvSpPr>
        <dsp:cNvPr id="0" name=""/>
        <dsp:cNvSpPr/>
      </dsp:nvSpPr>
      <dsp:spPr>
        <a:xfrm>
          <a:off x="257279" y="1349875"/>
          <a:ext cx="2050353" cy="1190439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Sa valencom IV – </a:t>
          </a:r>
          <a:r>
            <a:rPr lang="sr-Latn-RS" sz="1800" kern="1200" dirty="0" smtClean="0">
              <a:solidFill>
                <a:schemeClr val="accent4">
                  <a:lumMod val="40000"/>
                  <a:lumOff val="60000"/>
                </a:schemeClr>
              </a:solidFill>
              <a:latin typeface="Calibri"/>
              <a:ea typeface="+mn-ea"/>
              <a:cs typeface="+mn-cs"/>
            </a:rPr>
            <a:t>SUMPORASTA KISELINA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SO</a:t>
          </a:r>
          <a:r>
            <a:rPr lang="sr-Latn-RS" sz="1800" kern="12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sr-Latn-RS" sz="1800" kern="1200" baseline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+ H </a:t>
          </a:r>
          <a:r>
            <a:rPr lang="sr-Latn-RS" sz="1800" kern="12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sr-Latn-RS" sz="1800" kern="1200" baseline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0</a:t>
          </a:r>
          <a:r>
            <a:rPr lang="sr-Latn-RS" sz="1800" kern="1200" baseline="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→H</a:t>
          </a:r>
          <a:r>
            <a:rPr lang="sr-Latn-RS" sz="1800" kern="1200" baseline="-2500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2</a:t>
          </a:r>
          <a:r>
            <a:rPr lang="sr-Latn-RS" sz="1800" kern="1200" baseline="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SO</a:t>
          </a:r>
          <a:r>
            <a:rPr lang="sr-Latn-RS" sz="1800" kern="1200" baseline="-2500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3</a:t>
          </a:r>
          <a:endParaRPr lang="en-US" sz="1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92146" y="1384742"/>
        <a:ext cx="1980619" cy="1120705"/>
      </dsp:txXfrm>
    </dsp:sp>
    <dsp:sp modelId="{471010C0-BE28-440F-A90B-CD876D862ACF}">
      <dsp:nvSpPr>
        <dsp:cNvPr id="0" name=""/>
        <dsp:cNvSpPr/>
      </dsp:nvSpPr>
      <dsp:spPr>
        <a:xfrm>
          <a:off x="257279" y="2723459"/>
          <a:ext cx="2050353" cy="1548369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Sa valencom VI – </a:t>
          </a:r>
          <a:r>
            <a:rPr lang="sr-Latn-RS" sz="1800" kern="1200" dirty="0" smtClean="0">
              <a:solidFill>
                <a:schemeClr val="accent4">
                  <a:lumMod val="40000"/>
                  <a:lumOff val="60000"/>
                </a:schemeClr>
              </a:solidFill>
              <a:latin typeface="Calibri"/>
              <a:ea typeface="+mn-ea"/>
              <a:cs typeface="+mn-cs"/>
            </a:rPr>
            <a:t>SUMPORNA KISELINA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SO</a:t>
          </a:r>
          <a:r>
            <a:rPr lang="sr-Latn-RS" sz="1800" kern="12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</a:t>
          </a:r>
          <a:r>
            <a:rPr lang="sr-Latn-RS" sz="1800" kern="1200" baseline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+ H </a:t>
          </a:r>
          <a:r>
            <a:rPr lang="sr-Latn-RS" sz="1800" kern="12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sr-Latn-RS" sz="1800" kern="1200" baseline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0</a:t>
          </a:r>
          <a:r>
            <a:rPr lang="sr-Latn-RS" sz="1800" kern="1200" baseline="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→H</a:t>
          </a:r>
          <a:r>
            <a:rPr lang="sr-Latn-RS" sz="1800" kern="1200" baseline="-2500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2</a:t>
          </a:r>
          <a:r>
            <a:rPr lang="sr-Latn-RS" sz="1800" kern="1200" baseline="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SO</a:t>
          </a:r>
          <a:r>
            <a:rPr lang="sr-Latn-RS" sz="1800" kern="1200" baseline="-2500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4</a:t>
          </a:r>
          <a:endParaRPr lang="sr-Latn-RS" sz="1800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02629" y="2768809"/>
        <a:ext cx="1959653" cy="1457669"/>
      </dsp:txXfrm>
    </dsp:sp>
    <dsp:sp modelId="{062BB445-9E07-4EA1-9DC6-D8240D467704}">
      <dsp:nvSpPr>
        <dsp:cNvPr id="0" name=""/>
        <dsp:cNvSpPr/>
      </dsp:nvSpPr>
      <dsp:spPr>
        <a:xfrm>
          <a:off x="2756148" y="0"/>
          <a:ext cx="2562942" cy="4497363"/>
        </a:xfrm>
        <a:prstGeom prst="roundRect">
          <a:avLst>
            <a:gd name="adj" fmla="val 10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Azot gradi kiseline sa valencom III i V</a:t>
          </a:r>
          <a:endParaRPr lang="en-US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795665" y="39517"/>
        <a:ext cx="2483908" cy="1270174"/>
      </dsp:txXfrm>
    </dsp:sp>
    <dsp:sp modelId="{B43E764A-5A13-4B12-8BE0-3AC5E2520239}">
      <dsp:nvSpPr>
        <dsp:cNvPr id="0" name=""/>
        <dsp:cNvSpPr/>
      </dsp:nvSpPr>
      <dsp:spPr>
        <a:xfrm>
          <a:off x="3012443" y="1350526"/>
          <a:ext cx="2050353" cy="1356016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Sa valencom III – </a:t>
          </a:r>
          <a:r>
            <a:rPr lang="sr-Latn-RS" sz="1800" kern="1200" dirty="0" smtClean="0">
              <a:solidFill>
                <a:srgbClr val="FFC000"/>
              </a:solidFill>
              <a:latin typeface="Calibri"/>
              <a:ea typeface="+mn-ea"/>
              <a:cs typeface="+mn-cs"/>
            </a:rPr>
            <a:t>AZOTASTA KISELINA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N </a:t>
          </a:r>
          <a:r>
            <a:rPr lang="sr-Latn-RS" sz="1600" kern="12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sr-Latn-R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</a:t>
          </a:r>
          <a:r>
            <a:rPr lang="sr-Latn-RS" sz="1600" kern="12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</a:t>
          </a:r>
          <a:r>
            <a:rPr lang="sr-Latn-R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+ H </a:t>
          </a:r>
          <a:r>
            <a:rPr lang="sr-Latn-RS" sz="1600" kern="12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sr-Latn-R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</a:t>
          </a:r>
          <a:r>
            <a:rPr lang="sr-Latn-RS" sz="1600" kern="1200" dirty="0" smtClean="0">
              <a:solidFill>
                <a:sysClr val="window" lastClr="FFFFFF"/>
              </a:solidFill>
              <a:latin typeface="Calibri"/>
              <a:ea typeface="+mn-ea"/>
              <a:cs typeface="Arial"/>
            </a:rPr>
            <a:t>→2HNO</a:t>
          </a:r>
          <a:r>
            <a:rPr lang="sr-Latn-RS" sz="1600" kern="1200" baseline="-25000" dirty="0" smtClean="0">
              <a:solidFill>
                <a:sysClr val="window" lastClr="FFFFFF"/>
              </a:solidFill>
              <a:latin typeface="Calibri"/>
              <a:ea typeface="+mn-ea"/>
              <a:cs typeface="Arial"/>
            </a:rPr>
            <a:t>3</a:t>
          </a:r>
          <a:endParaRPr lang="en-US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052159" y="1390242"/>
        <a:ext cx="1970921" cy="1276584"/>
      </dsp:txXfrm>
    </dsp:sp>
    <dsp:sp modelId="{17072D8A-C2FE-4033-86D7-3B371F73EF83}">
      <dsp:nvSpPr>
        <dsp:cNvPr id="0" name=""/>
        <dsp:cNvSpPr/>
      </dsp:nvSpPr>
      <dsp:spPr>
        <a:xfrm>
          <a:off x="3012443" y="2915160"/>
          <a:ext cx="2050353" cy="1356016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Sa valencom V – </a:t>
          </a:r>
          <a:r>
            <a:rPr lang="sr-Latn-RS" sz="1800" kern="1200" dirty="0" smtClean="0">
              <a:solidFill>
                <a:srgbClr val="FFC000"/>
              </a:solidFill>
              <a:latin typeface="Calibri"/>
              <a:ea typeface="+mn-ea"/>
              <a:cs typeface="+mn-cs"/>
            </a:rPr>
            <a:t>AZOTNA KISELINA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N </a:t>
          </a:r>
          <a:r>
            <a:rPr lang="sr-Latn-RS" sz="1600" kern="12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sr-Latn-R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</a:t>
          </a:r>
          <a:r>
            <a:rPr lang="sr-Latn-RS" sz="1600" kern="12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</a:t>
          </a:r>
          <a:r>
            <a:rPr lang="sr-Latn-R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+ H </a:t>
          </a:r>
          <a:r>
            <a:rPr lang="sr-Latn-RS" sz="1600" kern="12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sr-Latn-R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</a:t>
          </a:r>
          <a:r>
            <a:rPr lang="sr-Latn-RS" sz="1600" kern="1200" dirty="0" smtClean="0">
              <a:solidFill>
                <a:sysClr val="window" lastClr="FFFFFF"/>
              </a:solidFill>
              <a:latin typeface="Calibri"/>
              <a:ea typeface="+mn-ea"/>
              <a:cs typeface="Arial"/>
            </a:rPr>
            <a:t>→2HNO</a:t>
          </a:r>
          <a:r>
            <a:rPr lang="sr-Latn-RS" sz="1600" kern="1200" baseline="-25000" dirty="0" smtClean="0">
              <a:solidFill>
                <a:sysClr val="window" lastClr="FFFFFF"/>
              </a:solidFill>
              <a:latin typeface="Calibri"/>
              <a:ea typeface="+mn-ea"/>
              <a:cs typeface="Arial"/>
            </a:rPr>
            <a:t>3</a:t>
          </a:r>
          <a:endParaRPr lang="sr-Latn-RS" sz="1600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052159" y="2954876"/>
        <a:ext cx="1970921" cy="1276584"/>
      </dsp:txXfrm>
    </dsp:sp>
    <dsp:sp modelId="{6AEF8CB8-54C9-4A8C-84D1-5831579B344D}">
      <dsp:nvSpPr>
        <dsp:cNvPr id="0" name=""/>
        <dsp:cNvSpPr/>
      </dsp:nvSpPr>
      <dsp:spPr>
        <a:xfrm>
          <a:off x="5511311" y="0"/>
          <a:ext cx="2562942" cy="4497363"/>
        </a:xfrm>
        <a:prstGeom prst="roundRect">
          <a:avLst>
            <a:gd name="adj" fmla="val 10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Ugljenik gradi kiselinu sa valencom IV</a:t>
          </a:r>
          <a:endParaRPr lang="en-US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5550828" y="39517"/>
        <a:ext cx="2483908" cy="1270174"/>
      </dsp:txXfrm>
    </dsp:sp>
    <dsp:sp modelId="{F61E70BB-0396-4965-A80B-3BBF6F1B3BCF}">
      <dsp:nvSpPr>
        <dsp:cNvPr id="0" name=""/>
        <dsp:cNvSpPr/>
      </dsp:nvSpPr>
      <dsp:spPr>
        <a:xfrm>
          <a:off x="5760634" y="1368154"/>
          <a:ext cx="2050353" cy="1178534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Sa valencom IV – </a:t>
          </a:r>
          <a:r>
            <a:rPr lang="sr-Latn-RS" sz="1800" kern="1200" dirty="0" smtClean="0">
              <a:solidFill>
                <a:schemeClr val="accent2"/>
              </a:solidFill>
              <a:latin typeface="Calibri"/>
              <a:ea typeface="+mn-ea"/>
              <a:cs typeface="+mn-cs"/>
            </a:rPr>
            <a:t>UGLJENA KISELINA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</a:t>
          </a:r>
          <a:r>
            <a:rPr lang="sr-Latn-RS" sz="1600" kern="12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sr-Latn-RS" sz="1600" kern="1200" baseline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+ H </a:t>
          </a:r>
          <a:r>
            <a:rPr lang="sr-Latn-RS" sz="1600" kern="1200" baseline="-25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r>
            <a:rPr lang="sr-Latn-RS" sz="1600" kern="1200" baseline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0</a:t>
          </a:r>
          <a:r>
            <a:rPr lang="sr-Latn-RS" sz="1600" kern="1200" baseline="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→H </a:t>
          </a:r>
          <a:r>
            <a:rPr lang="sr-Latn-RS" sz="1600" kern="1200" baseline="-2500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2</a:t>
          </a:r>
          <a:r>
            <a:rPr lang="sr-Latn-RS" sz="1600" kern="1200" baseline="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CO</a:t>
          </a:r>
          <a:r>
            <a:rPr lang="sr-Latn-RS" sz="1600" kern="1200" baseline="-25000" dirty="0" smtClean="0">
              <a:solidFill>
                <a:sysClr val="window" lastClr="FFFFFF"/>
              </a:solidFill>
              <a:latin typeface="Arial"/>
              <a:ea typeface="+mn-ea"/>
              <a:cs typeface="Arial"/>
            </a:rPr>
            <a:t>3</a:t>
          </a:r>
          <a:endParaRPr lang="en-US" sz="1600" kern="1200" baseline="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5795152" y="1402672"/>
        <a:ext cx="1981317" cy="1109498"/>
      </dsp:txXfrm>
    </dsp:sp>
    <dsp:sp modelId="{ADF6BAFD-49F5-4733-A652-C471FF6BF746}">
      <dsp:nvSpPr>
        <dsp:cNvPr id="0" name=""/>
        <dsp:cNvSpPr/>
      </dsp:nvSpPr>
      <dsp:spPr>
        <a:xfrm>
          <a:off x="5767606" y="2930207"/>
          <a:ext cx="2050353" cy="134168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 baseline="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5806903" y="2969504"/>
        <a:ext cx="1971759" cy="126309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B56E8-8482-406D-8AAF-1B88BC40FCAB}">
      <dsp:nvSpPr>
        <dsp:cNvPr id="0" name=""/>
        <dsp:cNvSpPr/>
      </dsp:nvSpPr>
      <dsp:spPr>
        <a:xfrm>
          <a:off x="0" y="0"/>
          <a:ext cx="8153400" cy="202311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8F865F-1D21-4A73-B2BC-BDB09B587067}">
      <dsp:nvSpPr>
        <dsp:cNvPr id="0" name=""/>
        <dsp:cNvSpPr/>
      </dsp:nvSpPr>
      <dsp:spPr>
        <a:xfrm>
          <a:off x="244602" y="269748"/>
          <a:ext cx="2395061" cy="148361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7BA6A8-0C59-4964-8F87-AC95757D5FF7}">
      <dsp:nvSpPr>
        <dsp:cNvPr id="0" name=""/>
        <dsp:cNvSpPr/>
      </dsp:nvSpPr>
      <dsp:spPr>
        <a:xfrm rot="10800000">
          <a:off x="244602" y="2023109"/>
          <a:ext cx="2395061" cy="24726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000" b="1" u="sng" kern="1200" dirty="0" smtClean="0">
              <a:solidFill>
                <a:schemeClr val="tx1"/>
              </a:solidFill>
            </a:rPr>
            <a:t>Sumpor</a:t>
          </a:r>
          <a:r>
            <a:rPr lang="sr-Latn-RS" sz="2000" kern="1200" dirty="0" smtClean="0"/>
            <a:t>- u industriji guma, u medicini, industriji šibica, boja, baruta...</a:t>
          </a:r>
          <a:endParaRPr lang="en-US" sz="2000" kern="1200" dirty="0"/>
        </a:p>
      </dsp:txBody>
      <dsp:txXfrm rot="10800000">
        <a:off x="318258" y="2023109"/>
        <a:ext cx="2247749" cy="2399034"/>
      </dsp:txXfrm>
    </dsp:sp>
    <dsp:sp modelId="{A9E2150E-B127-49DB-AB3A-DBC0792608A7}">
      <dsp:nvSpPr>
        <dsp:cNvPr id="0" name=""/>
        <dsp:cNvSpPr/>
      </dsp:nvSpPr>
      <dsp:spPr>
        <a:xfrm>
          <a:off x="2879169" y="269748"/>
          <a:ext cx="2395061" cy="148361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80B595-16DF-4D6D-8ED3-A91625B36157}">
      <dsp:nvSpPr>
        <dsp:cNvPr id="0" name=""/>
        <dsp:cNvSpPr/>
      </dsp:nvSpPr>
      <dsp:spPr>
        <a:xfrm rot="10800000">
          <a:off x="2879169" y="2023109"/>
          <a:ext cx="2395061" cy="24726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000" b="1" u="sng" kern="1200" dirty="0" smtClean="0">
              <a:solidFill>
                <a:schemeClr val="tx1"/>
              </a:solidFill>
            </a:rPr>
            <a:t>Sumpor (IV)oksid-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000" kern="1200" dirty="0" smtClean="0"/>
            <a:t>Za izbeljivanje u industriji papira, za dezinfekciju buradi za vino,sterilizaciju suvog voća...</a:t>
          </a:r>
          <a:endParaRPr lang="en-US" sz="2000" kern="1200" dirty="0"/>
        </a:p>
      </dsp:txBody>
      <dsp:txXfrm rot="10800000">
        <a:off x="2952825" y="2023109"/>
        <a:ext cx="2247749" cy="2399034"/>
      </dsp:txXfrm>
    </dsp:sp>
    <dsp:sp modelId="{CBBD350D-1136-4BCE-9FEB-600944B78AC7}">
      <dsp:nvSpPr>
        <dsp:cNvPr id="0" name=""/>
        <dsp:cNvSpPr/>
      </dsp:nvSpPr>
      <dsp:spPr>
        <a:xfrm>
          <a:off x="5513736" y="269748"/>
          <a:ext cx="2395061" cy="148361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6BAB22-F1A8-456B-98AE-7E85C82C19F3}">
      <dsp:nvSpPr>
        <dsp:cNvPr id="0" name=""/>
        <dsp:cNvSpPr/>
      </dsp:nvSpPr>
      <dsp:spPr>
        <a:xfrm rot="10800000">
          <a:off x="5513736" y="2023109"/>
          <a:ext cx="2395061" cy="24726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000" b="1" u="sng" kern="1200" dirty="0" smtClean="0">
              <a:solidFill>
                <a:schemeClr val="tx1"/>
              </a:solidFill>
            </a:rPr>
            <a:t>Sumporna kiselina-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000" kern="1200" dirty="0" smtClean="0"/>
            <a:t>Za proizvodnju akoumulatora, veštačkih đubriva, boja, lekova, eksploziva....</a:t>
          </a:r>
          <a:endParaRPr lang="en-US" sz="2000" kern="1200" dirty="0"/>
        </a:p>
      </dsp:txBody>
      <dsp:txXfrm rot="10800000">
        <a:off x="5587392" y="2023109"/>
        <a:ext cx="2247749" cy="239903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820C91-4595-44A0-B271-32D0F3B1E664}">
      <dsp:nvSpPr>
        <dsp:cNvPr id="0" name=""/>
        <dsp:cNvSpPr/>
      </dsp:nvSpPr>
      <dsp:spPr>
        <a:xfrm>
          <a:off x="0" y="0"/>
          <a:ext cx="8153400" cy="202311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0BEF00-36F5-4745-866C-30B95EA1FB7B}">
      <dsp:nvSpPr>
        <dsp:cNvPr id="0" name=""/>
        <dsp:cNvSpPr/>
      </dsp:nvSpPr>
      <dsp:spPr>
        <a:xfrm>
          <a:off x="244602" y="269748"/>
          <a:ext cx="2395061" cy="148361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1F7D27-41EC-4996-8320-FE5470861198}">
      <dsp:nvSpPr>
        <dsp:cNvPr id="0" name=""/>
        <dsp:cNvSpPr/>
      </dsp:nvSpPr>
      <dsp:spPr>
        <a:xfrm rot="10800000">
          <a:off x="244602" y="2023109"/>
          <a:ext cx="2395061" cy="24726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b="1" u="sng" kern="1200" dirty="0" smtClean="0">
              <a:solidFill>
                <a:schemeClr val="tx1"/>
              </a:solidFill>
            </a:rPr>
            <a:t>Azot</a:t>
          </a:r>
          <a:r>
            <a:rPr lang="sr-Latn-RS" sz="1800" kern="1200" dirty="0" smtClean="0"/>
            <a:t> –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/>
            <a:t>Za konzerviranje hrane, tečni azot u medicini</a:t>
          </a:r>
          <a:endParaRPr lang="en-US" sz="1800" kern="1200" dirty="0"/>
        </a:p>
      </dsp:txBody>
      <dsp:txXfrm rot="10800000">
        <a:off x="318258" y="2023109"/>
        <a:ext cx="2247749" cy="2399034"/>
      </dsp:txXfrm>
    </dsp:sp>
    <dsp:sp modelId="{C83A59CF-B99C-4D92-8F74-4234C3A9D0B3}">
      <dsp:nvSpPr>
        <dsp:cNvPr id="0" name=""/>
        <dsp:cNvSpPr/>
      </dsp:nvSpPr>
      <dsp:spPr>
        <a:xfrm>
          <a:off x="2879169" y="269748"/>
          <a:ext cx="2395061" cy="148361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D73B1F-F0D9-4078-A556-C9F5D7D221D2}">
      <dsp:nvSpPr>
        <dsp:cNvPr id="0" name=""/>
        <dsp:cNvSpPr/>
      </dsp:nvSpPr>
      <dsp:spPr>
        <a:xfrm rot="10800000">
          <a:off x="2879169" y="2023109"/>
          <a:ext cx="2395061" cy="24726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b="1" u="sng" kern="1200" dirty="0" smtClean="0">
              <a:solidFill>
                <a:schemeClr val="tx1"/>
              </a:solidFill>
            </a:rPr>
            <a:t>Amonijak</a:t>
          </a:r>
          <a:r>
            <a:rPr lang="sr-Latn-RS" sz="1800" kern="1200" dirty="0" smtClean="0"/>
            <a:t> –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/>
            <a:t>U sredstvima za čišćenje masnoća, za proizvodnju plastike, eksploziva.</a:t>
          </a:r>
          <a:endParaRPr lang="en-US" sz="1800" kern="1200" dirty="0"/>
        </a:p>
      </dsp:txBody>
      <dsp:txXfrm rot="10800000">
        <a:off x="2952825" y="2023109"/>
        <a:ext cx="2247749" cy="2399034"/>
      </dsp:txXfrm>
    </dsp:sp>
    <dsp:sp modelId="{099730B9-66B5-4286-81E5-ABB07F0D2446}">
      <dsp:nvSpPr>
        <dsp:cNvPr id="0" name=""/>
        <dsp:cNvSpPr/>
      </dsp:nvSpPr>
      <dsp:spPr>
        <a:xfrm>
          <a:off x="5513736" y="269748"/>
          <a:ext cx="2395061" cy="148361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0" b="-50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3C6787-CD4F-424E-935C-F094D15C4D03}">
      <dsp:nvSpPr>
        <dsp:cNvPr id="0" name=""/>
        <dsp:cNvSpPr/>
      </dsp:nvSpPr>
      <dsp:spPr>
        <a:xfrm rot="10800000">
          <a:off x="5513736" y="2023109"/>
          <a:ext cx="2395061" cy="24726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b="1" u="sng" kern="1200" dirty="0" smtClean="0">
              <a:solidFill>
                <a:schemeClr val="tx1"/>
              </a:solidFill>
            </a:rPr>
            <a:t>Azotna kiselina </a:t>
          </a:r>
          <a:r>
            <a:rPr lang="sr-Latn-RS" sz="1800" kern="1200" dirty="0" smtClean="0"/>
            <a:t>– Za proizvodnju veštačkih đubriva, u industriji za proizvodnju eksploziva i za prečišćavanje metala</a:t>
          </a:r>
          <a:endParaRPr lang="en-US" sz="1800" kern="1200" dirty="0"/>
        </a:p>
      </dsp:txBody>
      <dsp:txXfrm rot="10800000">
        <a:off x="5587392" y="2023109"/>
        <a:ext cx="2247749" cy="239903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80153E-DE77-41F8-986A-F306E9BDA1F4}">
      <dsp:nvSpPr>
        <dsp:cNvPr id="0" name=""/>
        <dsp:cNvSpPr/>
      </dsp:nvSpPr>
      <dsp:spPr>
        <a:xfrm>
          <a:off x="0" y="0"/>
          <a:ext cx="8153400" cy="202311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93CE37-0F68-4DA0-80FD-8036ECEDB959}">
      <dsp:nvSpPr>
        <dsp:cNvPr id="0" name=""/>
        <dsp:cNvSpPr/>
      </dsp:nvSpPr>
      <dsp:spPr>
        <a:xfrm>
          <a:off x="244602" y="269748"/>
          <a:ext cx="2395061" cy="148361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F1A809-01F5-4E5A-B877-E9F43D1FE24C}">
      <dsp:nvSpPr>
        <dsp:cNvPr id="0" name=""/>
        <dsp:cNvSpPr/>
      </dsp:nvSpPr>
      <dsp:spPr>
        <a:xfrm rot="10800000">
          <a:off x="244602" y="2023109"/>
          <a:ext cx="2395061" cy="24726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b="1" u="sng" kern="1200" dirty="0" smtClean="0">
              <a:solidFill>
                <a:schemeClr val="tx1"/>
              </a:solidFill>
            </a:rPr>
            <a:t>Grafit –</a:t>
          </a:r>
          <a:r>
            <a:rPr lang="sr-Latn-RS" sz="1800" kern="1200" dirty="0" smtClean="0"/>
            <a:t> Za proizvodnju grafitnih olovaka, elektroda, za podmazivanje osovina, posude za topljenje metala... </a:t>
          </a:r>
          <a:endParaRPr lang="en-US" sz="1800" kern="1200" dirty="0"/>
        </a:p>
      </dsp:txBody>
      <dsp:txXfrm rot="10800000">
        <a:off x="318258" y="2023109"/>
        <a:ext cx="2247749" cy="2399034"/>
      </dsp:txXfrm>
    </dsp:sp>
    <dsp:sp modelId="{996E2693-AD16-4945-A8D1-BD5CAB2259FF}">
      <dsp:nvSpPr>
        <dsp:cNvPr id="0" name=""/>
        <dsp:cNvSpPr/>
      </dsp:nvSpPr>
      <dsp:spPr>
        <a:xfrm>
          <a:off x="2879169" y="269748"/>
          <a:ext cx="2395061" cy="148361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CEB278-8370-49C1-AA58-DC1C4828782F}">
      <dsp:nvSpPr>
        <dsp:cNvPr id="0" name=""/>
        <dsp:cNvSpPr/>
      </dsp:nvSpPr>
      <dsp:spPr>
        <a:xfrm rot="10800000">
          <a:off x="2879169" y="2023109"/>
          <a:ext cx="2395061" cy="24726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b="1" u="sng" kern="1200" dirty="0" smtClean="0">
              <a:solidFill>
                <a:schemeClr val="tx1"/>
              </a:solidFill>
            </a:rPr>
            <a:t>Dijamant</a:t>
          </a:r>
          <a:r>
            <a:rPr lang="sr-Latn-RS" sz="1800" kern="1200" dirty="0" smtClean="0"/>
            <a:t> – Za nakit, za sečenje i brušenje tvrdih materijala...</a:t>
          </a:r>
          <a:endParaRPr lang="en-US" sz="1800" kern="1200" dirty="0"/>
        </a:p>
      </dsp:txBody>
      <dsp:txXfrm rot="10800000">
        <a:off x="2952825" y="2023109"/>
        <a:ext cx="2247749" cy="2399034"/>
      </dsp:txXfrm>
    </dsp:sp>
    <dsp:sp modelId="{E326E984-5508-4DF6-AB3C-B4855E6AC673}">
      <dsp:nvSpPr>
        <dsp:cNvPr id="0" name=""/>
        <dsp:cNvSpPr/>
      </dsp:nvSpPr>
      <dsp:spPr>
        <a:xfrm>
          <a:off x="5513736" y="269748"/>
          <a:ext cx="2395061" cy="148361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C2A342-94E1-40C6-87C1-87880A07F867}">
      <dsp:nvSpPr>
        <dsp:cNvPr id="0" name=""/>
        <dsp:cNvSpPr/>
      </dsp:nvSpPr>
      <dsp:spPr>
        <a:xfrm rot="10800000">
          <a:off x="5513736" y="2023109"/>
          <a:ext cx="2395061" cy="24726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b="1" u="sng" kern="1200" dirty="0" smtClean="0">
              <a:solidFill>
                <a:schemeClr val="tx1"/>
              </a:solidFill>
            </a:rPr>
            <a:t>Ugljenik (IV) oksid</a:t>
          </a:r>
          <a:r>
            <a:rPr lang="sr-Latn-RS" sz="1800" kern="1200" dirty="0" smtClean="0"/>
            <a:t>-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kern="1200" dirty="0" smtClean="0"/>
            <a:t>Za konzerviranje hrane, proizvodnju gaziranih pića, u aparatima za gašenje požara, pravljenje dimnih zavesa...</a:t>
          </a:r>
          <a:endParaRPr lang="en-US" sz="1800" kern="1200" dirty="0"/>
        </a:p>
      </dsp:txBody>
      <dsp:txXfrm rot="10800000">
        <a:off x="5587392" y="2023109"/>
        <a:ext cx="2247749" cy="2399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2#3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28456DA-9A87-4121-A687-FE9CCE1386E8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CECF4E6-F094-4C37-B0EB-F4BB1FEC32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456DA-9A87-4121-A687-FE9CCE1386E8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F4E6-F094-4C37-B0EB-F4BB1FEC32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28456DA-9A87-4121-A687-FE9CCE1386E8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8CECF4E6-F094-4C37-B0EB-F4BB1FEC32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456DA-9A87-4121-A687-FE9CCE1386E8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ECF4E6-F094-4C37-B0EB-F4BB1FEC32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456DA-9A87-4121-A687-FE9CCE1386E8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8CECF4E6-F094-4C37-B0EB-F4BB1FEC32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28456DA-9A87-4121-A687-FE9CCE1386E8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CECF4E6-F094-4C37-B0EB-F4BB1FEC32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28456DA-9A87-4121-A687-FE9CCE1386E8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CECF4E6-F094-4C37-B0EB-F4BB1FEC32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456DA-9A87-4121-A687-FE9CCE1386E8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ECF4E6-F094-4C37-B0EB-F4BB1FEC32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456DA-9A87-4121-A687-FE9CCE1386E8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CECF4E6-F094-4C37-B0EB-F4BB1FEC32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456DA-9A87-4121-A687-FE9CCE1386E8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ECF4E6-F094-4C37-B0EB-F4BB1FEC32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28456DA-9A87-4121-A687-FE9CCE1386E8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8CECF4E6-F094-4C37-B0EB-F4BB1FEC32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28456DA-9A87-4121-A687-FE9CCE1386E8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CECF4E6-F094-4C37-B0EB-F4BB1FEC32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3608" y="332656"/>
            <a:ext cx="6477000" cy="1828800"/>
          </a:xfrm>
        </p:spPr>
        <p:txBody>
          <a:bodyPr/>
          <a:lstStyle/>
          <a:p>
            <a:r>
              <a:rPr lang="x-none" dirty="0" smtClean="0"/>
              <a:t>NEMETALI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62200" y="116632"/>
            <a:ext cx="6705600" cy="6619205"/>
          </a:xfrm>
        </p:spPr>
        <p:txBody>
          <a:bodyPr>
            <a:normAutofit/>
          </a:bodyPr>
          <a:lstStyle/>
          <a:p>
            <a:r>
              <a:rPr lang="x-none" dirty="0">
                <a:solidFill>
                  <a:schemeClr val="tx1"/>
                </a:solidFill>
              </a:rPr>
              <a:t>-</a:t>
            </a:r>
            <a:r>
              <a:rPr lang="x-none" dirty="0" smtClean="0">
                <a:solidFill>
                  <a:schemeClr val="tx1"/>
                </a:solidFill>
              </a:rPr>
              <a:t>nalaženje u prirodi</a:t>
            </a:r>
          </a:p>
          <a:p>
            <a:r>
              <a:rPr lang="x-none" dirty="0" smtClean="0">
                <a:solidFill>
                  <a:schemeClr val="tx1"/>
                </a:solidFill>
              </a:rPr>
              <a:t>-fizička svojstva </a:t>
            </a:r>
          </a:p>
          <a:p>
            <a:r>
              <a:rPr lang="x-none" dirty="0" smtClean="0">
                <a:solidFill>
                  <a:schemeClr val="tx1"/>
                </a:solidFill>
              </a:rPr>
              <a:t>-hemijska svojstva </a:t>
            </a:r>
          </a:p>
          <a:p>
            <a:r>
              <a:rPr lang="x-none" dirty="0" smtClean="0">
                <a:solidFill>
                  <a:schemeClr val="tx1"/>
                </a:solidFill>
              </a:rPr>
              <a:t>-primena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79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ILOSEVIC\Pictures\vodonik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740" y="1628800"/>
            <a:ext cx="856895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Primena</a:t>
            </a:r>
            <a:r>
              <a:rPr lang="en-US" dirty="0" smtClean="0"/>
              <a:t> </a:t>
            </a:r>
            <a:r>
              <a:rPr lang="en-US" dirty="0" err="1" smtClean="0"/>
              <a:t>nemetala</a:t>
            </a:r>
            <a:r>
              <a:rPr lang="x-none" dirty="0" smtClean="0"/>
              <a:t> - </a:t>
            </a:r>
            <a:r>
              <a:rPr lang="x-none" sz="3200" dirty="0" smtClean="0"/>
              <a:t>vodonik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u="sng" dirty="0" err="1" smtClean="0"/>
              <a:t>Vodonik</a:t>
            </a:r>
            <a:r>
              <a:rPr lang="x-none" b="1" u="sng" dirty="0" smtClean="0"/>
              <a:t>:</a:t>
            </a:r>
            <a:r>
              <a:rPr lang="x-none" dirty="0" smtClean="0"/>
              <a:t> gorivo budućnosti, autogeno sečenje i zavarivanje, hidrogenska bomba.</a:t>
            </a:r>
          </a:p>
          <a:p>
            <a:pPr marL="0" indent="0">
              <a:buNone/>
            </a:pPr>
            <a:r>
              <a:rPr lang="x-none" dirty="0" smtClean="0"/>
              <a:t>Lako je zapaljiv, kada gori oslobađa veliku količinu energije – na ovoj osobini je uglavnom zasnovana primena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35522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Primena</a:t>
            </a:r>
            <a:r>
              <a:rPr lang="en-US" dirty="0"/>
              <a:t> </a:t>
            </a:r>
            <a:r>
              <a:rPr lang="en-US" dirty="0" err="1" smtClean="0"/>
              <a:t>nemetala</a:t>
            </a:r>
            <a:r>
              <a:rPr lang="x-none" dirty="0" smtClean="0"/>
              <a:t> - </a:t>
            </a:r>
            <a:r>
              <a:rPr lang="x-none" sz="3200" dirty="0" smtClean="0"/>
              <a:t>kiseonik</a:t>
            </a:r>
            <a:endParaRPr lang="en-US" dirty="0"/>
          </a:p>
        </p:txBody>
      </p:sp>
      <p:pic>
        <p:nvPicPr>
          <p:cNvPr id="2050" name="Picture 2" descr="C:\Users\MILOSEVIC\Pictures\y2615852005977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79571"/>
            <a:ext cx="8064896" cy="4202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x-none" b="1" u="sng" dirty="0" smtClean="0"/>
              <a:t>Kiseonik:</a:t>
            </a:r>
            <a:r>
              <a:rPr lang="x-none" dirty="0" smtClean="0"/>
              <a:t> punjenje boca za ronjenje, boce sa kiseonikom u bolnicama, u industriji u procesima sagorevanja,...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81401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Primena</a:t>
            </a:r>
            <a:r>
              <a:rPr lang="en-US" dirty="0"/>
              <a:t> </a:t>
            </a:r>
            <a:r>
              <a:rPr lang="en-US" dirty="0" err="1" smtClean="0"/>
              <a:t>nemetala</a:t>
            </a:r>
            <a:r>
              <a:rPr lang="x-none" dirty="0" smtClean="0"/>
              <a:t>-</a:t>
            </a:r>
            <a:r>
              <a:rPr lang="x-none" sz="3200" dirty="0" smtClean="0"/>
              <a:t>sumpor i njegova jedinjenja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814449384"/>
              </p:ext>
            </p:extLst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75438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Primena</a:t>
            </a:r>
            <a:r>
              <a:rPr lang="en-US" dirty="0"/>
              <a:t> </a:t>
            </a:r>
            <a:r>
              <a:rPr lang="en-US" dirty="0" err="1" smtClean="0"/>
              <a:t>nemetala</a:t>
            </a:r>
            <a:r>
              <a:rPr lang="x-none" dirty="0" smtClean="0"/>
              <a:t> </a:t>
            </a:r>
            <a:r>
              <a:rPr lang="x-none" sz="4000" dirty="0" smtClean="0">
                <a:solidFill>
                  <a:srgbClr val="775F55"/>
                </a:solidFill>
              </a:rPr>
              <a:t>-</a:t>
            </a:r>
            <a:r>
              <a:rPr lang="x-none" sz="2900" dirty="0">
                <a:solidFill>
                  <a:srgbClr val="775F55"/>
                </a:solidFill>
              </a:rPr>
              <a:t> </a:t>
            </a:r>
            <a:r>
              <a:rPr lang="x-none" sz="2900" dirty="0" smtClean="0">
                <a:solidFill>
                  <a:srgbClr val="775F55"/>
                </a:solidFill>
              </a:rPr>
              <a:t>azot </a:t>
            </a:r>
            <a:r>
              <a:rPr lang="x-none" sz="2900" dirty="0">
                <a:solidFill>
                  <a:srgbClr val="775F55"/>
                </a:solidFill>
              </a:rPr>
              <a:t>i njegova jedinjenja</a:t>
            </a:r>
            <a:r>
              <a:rPr lang="x-none" dirty="0" smtClean="0"/>
              <a:t>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539064271"/>
              </p:ext>
            </p:extLst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855000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err="1">
                <a:solidFill>
                  <a:srgbClr val="775F55"/>
                </a:solidFill>
              </a:rPr>
              <a:t>Primena</a:t>
            </a:r>
            <a:r>
              <a:rPr lang="en-US" sz="4000" dirty="0">
                <a:solidFill>
                  <a:srgbClr val="775F55"/>
                </a:solidFill>
              </a:rPr>
              <a:t> </a:t>
            </a:r>
            <a:r>
              <a:rPr lang="en-US" sz="4000" dirty="0" err="1">
                <a:solidFill>
                  <a:srgbClr val="775F55"/>
                </a:solidFill>
              </a:rPr>
              <a:t>nemetala</a:t>
            </a:r>
            <a:r>
              <a:rPr lang="x-none" sz="4000" dirty="0">
                <a:solidFill>
                  <a:srgbClr val="775F55"/>
                </a:solidFill>
              </a:rPr>
              <a:t> </a:t>
            </a:r>
            <a:r>
              <a:rPr lang="x-none" sz="3600" dirty="0">
                <a:solidFill>
                  <a:srgbClr val="775F55"/>
                </a:solidFill>
              </a:rPr>
              <a:t>-</a:t>
            </a:r>
            <a:r>
              <a:rPr lang="x-none" sz="2600" dirty="0">
                <a:solidFill>
                  <a:srgbClr val="775F55"/>
                </a:solidFill>
              </a:rPr>
              <a:t> </a:t>
            </a:r>
            <a:r>
              <a:rPr lang="x-none" sz="2600" dirty="0" smtClean="0">
                <a:solidFill>
                  <a:srgbClr val="775F55"/>
                </a:solidFill>
              </a:rPr>
              <a:t>ugljenik </a:t>
            </a:r>
            <a:r>
              <a:rPr lang="x-none" sz="2600" dirty="0">
                <a:solidFill>
                  <a:srgbClr val="775F55"/>
                </a:solidFill>
              </a:rPr>
              <a:t>i njegova jedinjenja</a:t>
            </a:r>
            <a:r>
              <a:rPr lang="x-none" sz="4000" dirty="0">
                <a:solidFill>
                  <a:srgbClr val="775F55"/>
                </a:solidFill>
              </a:rPr>
              <a:t>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062100224"/>
              </p:ext>
            </p:extLst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4776690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sz="2800" dirty="0"/>
              <a:t>Стандарди наведени у збирци за комбиновани тест (2014. год.) који се односе на ову област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1800" b="1" u="sng" dirty="0" err="1">
                <a:solidFill>
                  <a:srgbClr val="C00000"/>
                </a:solidFill>
              </a:rPr>
              <a:t>ученик</a:t>
            </a:r>
            <a:r>
              <a:rPr lang="en-US" sz="1800" b="1" u="sng" dirty="0">
                <a:solidFill>
                  <a:srgbClr val="C00000"/>
                </a:solidFill>
              </a:rPr>
              <a:t>/</a:t>
            </a:r>
            <a:r>
              <a:rPr lang="en-US" sz="1800" b="1" u="sng" dirty="0" err="1">
                <a:solidFill>
                  <a:srgbClr val="C00000"/>
                </a:solidFill>
              </a:rPr>
              <a:t>ученица</a:t>
            </a:r>
            <a:r>
              <a:rPr lang="en-US" sz="1800" b="1" u="sng" dirty="0">
                <a:solidFill>
                  <a:srgbClr val="C00000"/>
                </a:solidFill>
              </a:rPr>
              <a:t> </a:t>
            </a:r>
            <a:r>
              <a:rPr lang="en-US" sz="1800" b="1" u="sng" dirty="0" err="1">
                <a:solidFill>
                  <a:srgbClr val="C00000"/>
                </a:solidFill>
              </a:rPr>
              <a:t>зна</a:t>
            </a:r>
            <a:r>
              <a:rPr lang="en-US" sz="1800" b="1" dirty="0"/>
              <a:t>:</a:t>
            </a:r>
            <a:endParaRPr lang="sr-Latn-CS" sz="1800" b="1" dirty="0" smtClean="0"/>
          </a:p>
          <a:p>
            <a:r>
              <a:rPr lang="sr-Latn-CS" sz="1800" b="1" dirty="0" smtClean="0"/>
              <a:t>1.</a:t>
            </a:r>
            <a:r>
              <a:rPr lang="sr-Cyrl-CS" sz="1800" b="1" dirty="0"/>
              <a:t>1.2. </a:t>
            </a:r>
            <a:r>
              <a:rPr lang="en-US" sz="1800" b="1" dirty="0"/>
              <a:t>●● o </a:t>
            </a:r>
            <a:r>
              <a:rPr lang="en-US" sz="1800" b="1" dirty="0" err="1"/>
              <a:t>практичној</a:t>
            </a:r>
            <a:r>
              <a:rPr lang="en-US" sz="1800" b="1" dirty="0"/>
              <a:t> </a:t>
            </a:r>
            <a:r>
              <a:rPr lang="en-US" sz="1800" b="1" dirty="0" err="1"/>
              <a:t>примени</a:t>
            </a:r>
            <a:r>
              <a:rPr lang="en-US" sz="1800" b="1" dirty="0"/>
              <a:t> </a:t>
            </a:r>
            <a:r>
              <a:rPr lang="en-US" sz="1800" b="1" dirty="0" err="1"/>
              <a:t>елемената</a:t>
            </a:r>
            <a:r>
              <a:rPr lang="en-US" sz="1800" b="1" dirty="0"/>
              <a:t>, </a:t>
            </a:r>
            <a:r>
              <a:rPr lang="en-US" sz="1800" b="1" dirty="0" err="1"/>
              <a:t>једињења</a:t>
            </a:r>
            <a:r>
              <a:rPr lang="en-US" sz="1800" b="1" dirty="0"/>
              <a:t> и </a:t>
            </a:r>
            <a:r>
              <a:rPr lang="en-US" sz="1800" b="1" dirty="0" err="1"/>
              <a:t>смеша</a:t>
            </a:r>
            <a:r>
              <a:rPr lang="en-US" sz="1800" b="1" dirty="0"/>
              <a:t> </a:t>
            </a:r>
            <a:r>
              <a:rPr lang="en-US" sz="1800" b="1" dirty="0" err="1"/>
              <a:t>из</a:t>
            </a:r>
            <a:r>
              <a:rPr lang="en-US" sz="1800" b="1" dirty="0"/>
              <a:t> </a:t>
            </a:r>
            <a:r>
              <a:rPr lang="en-US" sz="1800" b="1" dirty="0" err="1"/>
              <a:t>сопственог</a:t>
            </a:r>
            <a:r>
              <a:rPr lang="en-US" sz="1800" b="1" dirty="0"/>
              <a:t> </a:t>
            </a:r>
            <a:r>
              <a:rPr lang="en-US" sz="1800" b="1" dirty="0" err="1"/>
              <a:t>окружења</a:t>
            </a:r>
            <a:r>
              <a:rPr lang="en-US" sz="1800" b="1" dirty="0"/>
              <a:t> </a:t>
            </a:r>
            <a:r>
              <a:rPr lang="en-US" sz="1800" b="1" dirty="0" err="1"/>
              <a:t>на</a:t>
            </a:r>
            <a:r>
              <a:rPr lang="en-US" sz="1800" b="1" dirty="0"/>
              <a:t> </a:t>
            </a:r>
            <a:r>
              <a:rPr lang="en-US" sz="1800" b="1" dirty="0" err="1"/>
              <a:t>основу</a:t>
            </a:r>
            <a:r>
              <a:rPr lang="en-US" sz="1800" b="1" dirty="0"/>
              <a:t> </a:t>
            </a:r>
            <a:r>
              <a:rPr lang="en-US" sz="1800" b="1" dirty="0" err="1"/>
              <a:t>њихових</a:t>
            </a:r>
            <a:r>
              <a:rPr lang="en-US" sz="1800" b="1" dirty="0"/>
              <a:t> </a:t>
            </a:r>
            <a:r>
              <a:rPr lang="en-US" sz="1800" b="1" dirty="0" err="1" smtClean="0"/>
              <a:t>својстава</a:t>
            </a:r>
            <a:endParaRPr lang="sr-Latn-CS" sz="1800" b="1" dirty="0" smtClean="0"/>
          </a:p>
          <a:p>
            <a:r>
              <a:rPr lang="sr-Latn-CS" sz="1800" b="1" dirty="0" smtClean="0"/>
              <a:t>1.2.1 </a:t>
            </a:r>
            <a:r>
              <a:rPr lang="en-US" sz="1800" b="1" dirty="0"/>
              <a:t>●● </a:t>
            </a:r>
            <a:r>
              <a:rPr lang="en-US" sz="1800" b="1" dirty="0" err="1"/>
              <a:t>основна</a:t>
            </a:r>
            <a:r>
              <a:rPr lang="en-US" sz="1800" b="1" dirty="0"/>
              <a:t> </a:t>
            </a:r>
            <a:r>
              <a:rPr lang="en-US" sz="1800" b="1" dirty="0" err="1"/>
              <a:t>физичка</a:t>
            </a:r>
            <a:r>
              <a:rPr lang="en-US" sz="1800" b="1" dirty="0"/>
              <a:t> и </a:t>
            </a:r>
            <a:r>
              <a:rPr lang="en-US" sz="1800" b="1" dirty="0" err="1"/>
              <a:t>хемијска</a:t>
            </a:r>
            <a:r>
              <a:rPr lang="en-US" sz="1800" b="1" dirty="0"/>
              <a:t> </a:t>
            </a:r>
            <a:r>
              <a:rPr lang="en-US" sz="1800" b="1" dirty="0" err="1"/>
              <a:t>својства</a:t>
            </a:r>
            <a:r>
              <a:rPr lang="en-US" sz="1800" b="1" dirty="0"/>
              <a:t> </a:t>
            </a:r>
            <a:r>
              <a:rPr lang="en-US" sz="1800" b="1" dirty="0" err="1"/>
              <a:t>неметала</a:t>
            </a:r>
            <a:r>
              <a:rPr lang="en-US" sz="1800" b="1" dirty="0"/>
              <a:t> и </a:t>
            </a:r>
            <a:r>
              <a:rPr lang="en-US" sz="1800" b="1" dirty="0" err="1"/>
              <a:t>метала</a:t>
            </a:r>
            <a:r>
              <a:rPr lang="en-US" sz="1800" b="1" dirty="0"/>
              <a:t> (</a:t>
            </a:r>
            <a:r>
              <a:rPr lang="en-US" sz="1800" b="1" dirty="0" err="1"/>
              <a:t>агрегатно</a:t>
            </a:r>
            <a:r>
              <a:rPr lang="en-US" sz="1800" b="1" dirty="0"/>
              <a:t> </a:t>
            </a:r>
            <a:r>
              <a:rPr lang="en-US" sz="1800" b="1" dirty="0" err="1"/>
              <a:t>стање</a:t>
            </a:r>
            <a:r>
              <a:rPr lang="en-US" sz="1800" b="1" dirty="0"/>
              <a:t>, </a:t>
            </a:r>
            <a:r>
              <a:rPr lang="en-US" sz="1800" b="1" dirty="0" err="1"/>
              <a:t>проводљивост</a:t>
            </a:r>
            <a:r>
              <a:rPr lang="en-US" sz="1800" b="1" dirty="0"/>
              <a:t> </a:t>
            </a:r>
            <a:r>
              <a:rPr lang="en-US" sz="1800" b="1" dirty="0" err="1"/>
              <a:t>топлоте</a:t>
            </a:r>
            <a:r>
              <a:rPr lang="en-US" sz="1800" b="1" dirty="0"/>
              <a:t> и </a:t>
            </a:r>
            <a:r>
              <a:rPr lang="en-US" sz="1800" b="1" dirty="0" err="1"/>
              <a:t>електрицитета</a:t>
            </a:r>
            <a:r>
              <a:rPr lang="en-US" sz="1800" b="1" dirty="0"/>
              <a:t> и </a:t>
            </a:r>
            <a:r>
              <a:rPr lang="en-US" sz="1800" b="1" dirty="0" err="1"/>
              <a:t>реакцију</a:t>
            </a:r>
            <a:r>
              <a:rPr lang="en-US" sz="1800" b="1" dirty="0"/>
              <a:t> </a:t>
            </a:r>
            <a:r>
              <a:rPr lang="en-US" sz="1800" b="1" dirty="0" err="1"/>
              <a:t>са</a:t>
            </a:r>
            <a:r>
              <a:rPr lang="en-US" sz="1800" b="1" dirty="0"/>
              <a:t> </a:t>
            </a:r>
            <a:r>
              <a:rPr lang="en-US" sz="1800" b="1" dirty="0" err="1"/>
              <a:t>кисеоником</a:t>
            </a:r>
            <a:r>
              <a:rPr lang="en-US" sz="1800" b="1" dirty="0"/>
              <a:t>)</a:t>
            </a:r>
            <a:endParaRPr lang="en-US" sz="1800" dirty="0"/>
          </a:p>
          <a:p>
            <a:r>
              <a:rPr lang="sr-Latn-CS" sz="1800" b="1" dirty="0"/>
              <a:t>1.2.6</a:t>
            </a:r>
            <a:r>
              <a:rPr lang="en-US" sz="1800" b="1" dirty="0"/>
              <a:t>●● </a:t>
            </a:r>
            <a:r>
              <a:rPr lang="en-US" sz="1800" b="1" dirty="0" err="1"/>
              <a:t>основна</a:t>
            </a:r>
            <a:r>
              <a:rPr lang="en-US" sz="1800" b="1" dirty="0"/>
              <a:t> </a:t>
            </a:r>
            <a:r>
              <a:rPr lang="en-US" sz="1800" b="1" dirty="0" err="1"/>
              <a:t>физичка</a:t>
            </a:r>
            <a:r>
              <a:rPr lang="en-US" sz="1800" b="1" dirty="0"/>
              <a:t> и </a:t>
            </a:r>
            <a:r>
              <a:rPr lang="en-US" sz="1800" b="1" dirty="0" err="1"/>
              <a:t>хемијска</a:t>
            </a:r>
            <a:r>
              <a:rPr lang="en-US" sz="1800" b="1" dirty="0"/>
              <a:t> </a:t>
            </a:r>
            <a:r>
              <a:rPr lang="en-US" sz="1800" b="1" dirty="0" err="1"/>
              <a:t>својства</a:t>
            </a:r>
            <a:r>
              <a:rPr lang="en-US" sz="1800" b="1" dirty="0"/>
              <a:t> </a:t>
            </a:r>
            <a:r>
              <a:rPr lang="en-US" sz="1800" b="1" dirty="0" err="1"/>
              <a:t>оксида</a:t>
            </a:r>
            <a:r>
              <a:rPr lang="en-US" sz="1800" b="1" dirty="0"/>
              <a:t>, </a:t>
            </a:r>
            <a:r>
              <a:rPr lang="en-US" sz="1800" b="1" dirty="0" err="1"/>
              <a:t>киселина</a:t>
            </a:r>
            <a:r>
              <a:rPr lang="en-US" sz="1800" b="1" dirty="0"/>
              <a:t>, </a:t>
            </a:r>
            <a:r>
              <a:rPr lang="en-US" sz="1800" b="1" dirty="0" err="1"/>
              <a:t>база</a:t>
            </a:r>
            <a:r>
              <a:rPr lang="en-US" sz="1800" b="1" dirty="0"/>
              <a:t> и </a:t>
            </a:r>
            <a:r>
              <a:rPr lang="en-US" sz="1800" b="1" dirty="0" err="1"/>
              <a:t>соли</a:t>
            </a:r>
            <a:endParaRPr lang="en-US" sz="1800" dirty="0"/>
          </a:p>
          <a:p>
            <a:r>
              <a:rPr lang="en-US" sz="1800" b="1" dirty="0"/>
              <a:t> </a:t>
            </a:r>
            <a:r>
              <a:rPr lang="sr-Latn-CS" sz="1800" b="1" dirty="0"/>
              <a:t>3.2.1 </a:t>
            </a:r>
            <a:r>
              <a:rPr lang="en-US" sz="1800" b="1" dirty="0"/>
              <a:t>●● </a:t>
            </a:r>
            <a:r>
              <a:rPr lang="en-US" sz="1800" b="1" dirty="0" err="1"/>
              <a:t>да</a:t>
            </a:r>
            <a:r>
              <a:rPr lang="en-US" sz="1800" b="1" dirty="0"/>
              <a:t> </a:t>
            </a:r>
            <a:r>
              <a:rPr lang="en-US" sz="1800" b="1" dirty="0" err="1"/>
              <a:t>су</a:t>
            </a:r>
            <a:r>
              <a:rPr lang="en-US" sz="1800" b="1" dirty="0"/>
              <a:t> </a:t>
            </a:r>
            <a:r>
              <a:rPr lang="en-US" sz="1800" b="1" dirty="0" err="1"/>
              <a:t>физичка</a:t>
            </a:r>
            <a:r>
              <a:rPr lang="en-US" sz="1800" b="1" dirty="0"/>
              <a:t> и </a:t>
            </a:r>
            <a:r>
              <a:rPr lang="en-US" sz="1800" b="1" dirty="0" err="1"/>
              <a:t>хемијска</a:t>
            </a:r>
            <a:r>
              <a:rPr lang="en-US" sz="1800" b="1" dirty="0"/>
              <a:t> </a:t>
            </a:r>
            <a:r>
              <a:rPr lang="en-US" sz="1800" b="1" dirty="0" err="1"/>
              <a:t>својства</a:t>
            </a:r>
            <a:r>
              <a:rPr lang="en-US" sz="1800" b="1" dirty="0"/>
              <a:t> </a:t>
            </a:r>
            <a:r>
              <a:rPr lang="en-US" sz="1800" b="1" dirty="0" err="1"/>
              <a:t>метала</a:t>
            </a:r>
            <a:r>
              <a:rPr lang="en-US" sz="1800" b="1" dirty="0"/>
              <a:t> и </a:t>
            </a:r>
            <a:r>
              <a:rPr lang="en-US" sz="1800" b="1" dirty="0" err="1"/>
              <a:t>неметала</a:t>
            </a:r>
            <a:r>
              <a:rPr lang="en-US" sz="1800" b="1" dirty="0"/>
              <a:t> </a:t>
            </a:r>
            <a:r>
              <a:rPr lang="en-US" sz="1800" b="1" dirty="0" err="1"/>
              <a:t>одређена</a:t>
            </a:r>
            <a:r>
              <a:rPr lang="en-US" sz="1800" b="1" dirty="0"/>
              <a:t> </a:t>
            </a:r>
            <a:r>
              <a:rPr lang="en-US" sz="1800" b="1" dirty="0" err="1"/>
              <a:t>структуром</a:t>
            </a:r>
            <a:r>
              <a:rPr lang="en-US" sz="1800" b="1" dirty="0"/>
              <a:t> </a:t>
            </a:r>
            <a:r>
              <a:rPr lang="en-US" sz="1800" b="1" dirty="0" err="1"/>
              <a:t>њихових</a:t>
            </a:r>
            <a:r>
              <a:rPr lang="en-US" sz="1800" b="1" dirty="0"/>
              <a:t> </a:t>
            </a:r>
            <a:r>
              <a:rPr lang="en-US" sz="1800" b="1" dirty="0" err="1"/>
              <a:t>атома</a:t>
            </a:r>
            <a:r>
              <a:rPr lang="en-US" sz="1800" b="1" dirty="0"/>
              <a:t>/</a:t>
            </a:r>
            <a:r>
              <a:rPr lang="en-US" sz="1800" b="1" dirty="0" err="1"/>
              <a:t>молекула</a:t>
            </a:r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C:\Users\MILOSEVIC\Pictures\profesori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9906" y="4941168"/>
            <a:ext cx="3336032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5980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7772400" cy="648072"/>
          </a:xfrm>
        </p:spPr>
        <p:txBody>
          <a:bodyPr>
            <a:normAutofit fontScale="90000"/>
          </a:bodyPr>
          <a:lstStyle/>
          <a:p>
            <a:r>
              <a:rPr lang="x-none" dirty="0" smtClean="0"/>
              <a:t>*Nalaženje u prirodi nemetala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>
          <a:xfrm>
            <a:off x="304799" y="4581128"/>
            <a:ext cx="7772401" cy="1800200"/>
          </a:xfrm>
        </p:spPr>
        <p:txBody>
          <a:bodyPr>
            <a:normAutofit/>
          </a:bodyPr>
          <a:lstStyle/>
          <a:p>
            <a:r>
              <a:rPr lang="x-none" dirty="0" smtClean="0"/>
              <a:t>Da li će se neki element naći slobodan u prirodi zavisi od njegove reaktivnosti, tj. </a:t>
            </a:r>
            <a:r>
              <a:rPr lang="x-none" dirty="0"/>
              <a:t>l</a:t>
            </a:r>
            <a:r>
              <a:rPr lang="x-none" dirty="0" smtClean="0"/>
              <a:t>akoće sa kojom dostiže stabilnu elektronsku konfiguraciju.</a:t>
            </a:r>
          </a:p>
          <a:p>
            <a:r>
              <a:rPr lang="x-none" dirty="0" smtClean="0"/>
              <a:t>ZADATAK: Uporedi reaktivnost azota, kiseonika i fluora i objasni njihovu rasprotranjenost u prirodi.</a:t>
            </a:r>
          </a:p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651960550"/>
              </p:ext>
            </p:extLst>
          </p:nvPr>
        </p:nvGraphicFramePr>
        <p:xfrm>
          <a:off x="971600" y="1628800"/>
          <a:ext cx="6624736" cy="29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93079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dirty="0" smtClean="0"/>
              <a:t>Fizička svojstva nemetala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2"/>
          </p:nvPr>
        </p:nvSpPr>
        <p:spPr>
          <a:xfrm>
            <a:off x="179512" y="1772816"/>
            <a:ext cx="4680520" cy="4246984"/>
          </a:xfrm>
        </p:spPr>
        <p:txBody>
          <a:bodyPr>
            <a:normAutofit fontScale="62500" lnSpcReduction="20000"/>
          </a:bodyPr>
          <a:lstStyle/>
          <a:p>
            <a:r>
              <a:rPr lang="x-none" u="sng" dirty="0" smtClean="0">
                <a:solidFill>
                  <a:srgbClr val="C00000"/>
                </a:solidFill>
              </a:rPr>
              <a:t>Vodonik</a:t>
            </a:r>
            <a:r>
              <a:rPr lang="x-none" u="sng" dirty="0" smtClean="0"/>
              <a:t>:</a:t>
            </a:r>
            <a:r>
              <a:rPr lang="x-none" dirty="0" smtClean="0"/>
              <a:t> gas, bez boje, mirisa i ukusa.Najlakši gas,jer H ima najmanju Ar.</a:t>
            </a:r>
          </a:p>
          <a:p>
            <a:r>
              <a:rPr lang="x-none" u="sng" dirty="0" smtClean="0">
                <a:solidFill>
                  <a:srgbClr val="C00000"/>
                </a:solidFill>
              </a:rPr>
              <a:t>Kiseonik</a:t>
            </a:r>
            <a:r>
              <a:rPr lang="x-none" dirty="0" smtClean="0">
                <a:solidFill>
                  <a:srgbClr val="C00000"/>
                </a:solidFill>
              </a:rPr>
              <a:t>:</a:t>
            </a:r>
            <a:r>
              <a:rPr lang="x-none" dirty="0" smtClean="0"/>
              <a:t> gas, bez boje, ukusa i mirisa. Slabo se rastvara u vodi. (zašto?) Ima dve alotropske modifikacije-ozon O</a:t>
            </a:r>
            <a:r>
              <a:rPr lang="x-none" baseline="-25000" dirty="0" smtClean="0"/>
              <a:t>3</a:t>
            </a:r>
            <a:r>
              <a:rPr lang="x-none" dirty="0" smtClean="0"/>
              <a:t> kiseonik O</a:t>
            </a:r>
            <a:r>
              <a:rPr lang="x-none" baseline="-25000" dirty="0" smtClean="0"/>
              <a:t>2</a:t>
            </a:r>
            <a:endParaRPr lang="x-none" dirty="0" smtClean="0"/>
          </a:p>
          <a:p>
            <a:r>
              <a:rPr lang="x-none" u="sng" dirty="0" smtClean="0">
                <a:solidFill>
                  <a:srgbClr val="C00000"/>
                </a:solidFill>
              </a:rPr>
              <a:t>Sumpor:</a:t>
            </a:r>
            <a:r>
              <a:rPr lang="x-none" dirty="0" smtClean="0"/>
              <a:t> čvrsto agregatno stanje, žute boje, neprijatnog mirisa, ne rastvoran u vodi, već u nepolarnim rastvaračima.(Zašto?) Najčešće je u obliku S</a:t>
            </a:r>
            <a:r>
              <a:rPr lang="x-none" baseline="-25000" dirty="0" smtClean="0"/>
              <a:t>8</a:t>
            </a:r>
            <a:r>
              <a:rPr lang="x-none" dirty="0" smtClean="0"/>
              <a:t>  .Postoji u oliku alotropskih modifikacija. Kojih? Zašto se javljaju?</a:t>
            </a:r>
          </a:p>
          <a:p>
            <a:r>
              <a:rPr lang="x-none" u="sng" dirty="0" smtClean="0">
                <a:solidFill>
                  <a:srgbClr val="C00000"/>
                </a:solidFill>
              </a:rPr>
              <a:t>Azot:</a:t>
            </a:r>
            <a:r>
              <a:rPr lang="x-none" dirty="0" smtClean="0"/>
              <a:t> Gas, bez boje, ukusa i mirisa, slabo rastvorljiv u vodi. Postoji u obliku N</a:t>
            </a:r>
            <a:r>
              <a:rPr lang="x-none" baseline="-25000" dirty="0" smtClean="0"/>
              <a:t>2</a:t>
            </a:r>
            <a:r>
              <a:rPr lang="x-none" dirty="0" smtClean="0"/>
              <a:t> </a:t>
            </a:r>
          </a:p>
          <a:p>
            <a:r>
              <a:rPr lang="x-none" u="sng" dirty="0" smtClean="0">
                <a:solidFill>
                  <a:srgbClr val="C00000"/>
                </a:solidFill>
              </a:rPr>
              <a:t>Ugljenik</a:t>
            </a:r>
            <a:r>
              <a:rPr lang="x-none" dirty="0" smtClean="0">
                <a:solidFill>
                  <a:srgbClr val="C00000"/>
                </a:solidFill>
              </a:rPr>
              <a:t>:</a:t>
            </a:r>
            <a:r>
              <a:rPr lang="x-none" dirty="0" smtClean="0"/>
              <a:t> Postoje dve grupe alotropskih modifikacija ovog elementa sa različitim fizičkim svojstvima. Jedini nemetal koji provodi struju je alotropska modifikacija ugljenika grafit. Zašto?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"/>
          </p:nvPr>
        </p:nvSpPr>
        <p:spPr>
          <a:xfrm>
            <a:off x="4800600" y="1752600"/>
            <a:ext cx="4343400" cy="1676400"/>
          </a:xfrm>
        </p:spPr>
        <p:txBody>
          <a:bodyPr>
            <a:normAutofit/>
          </a:bodyPr>
          <a:lstStyle/>
          <a:p>
            <a:pPr marL="320040" lvl="0" indent="-320040">
              <a:buClr>
                <a:srgbClr val="DD8047"/>
              </a:buClr>
              <a:buFont typeface="Wingdings"/>
              <a:buChar char=""/>
            </a:pPr>
            <a:r>
              <a:rPr lang="x-none" sz="1600" b="0" dirty="0">
                <a:solidFill>
                  <a:prstClr val="black"/>
                </a:solidFill>
              </a:rPr>
              <a:t>ZAKLJUČAK: </a:t>
            </a:r>
            <a:r>
              <a:rPr lang="en-US" sz="1600" b="0" dirty="0">
                <a:solidFill>
                  <a:prstClr val="black"/>
                </a:solidFill>
              </a:rPr>
              <a:t>Na</a:t>
            </a:r>
            <a:r>
              <a:rPr lang="x-none" sz="1600" b="0" dirty="0">
                <a:solidFill>
                  <a:prstClr val="black"/>
                </a:solidFill>
              </a:rPr>
              <a:t>jčešće su u obliku višeatomnih molekula: </a:t>
            </a:r>
            <a:r>
              <a:rPr lang="x-none" sz="1600" b="0" dirty="0" smtClean="0">
                <a:solidFill>
                  <a:prstClr val="black"/>
                </a:solidFill>
              </a:rPr>
              <a:t>H</a:t>
            </a:r>
            <a:r>
              <a:rPr lang="x-none" sz="1600" b="0" baseline="-25000" dirty="0" smtClean="0">
                <a:solidFill>
                  <a:prstClr val="black"/>
                </a:solidFill>
              </a:rPr>
              <a:t>2</a:t>
            </a:r>
            <a:r>
              <a:rPr lang="x-none" sz="1600" b="0" dirty="0" smtClean="0">
                <a:solidFill>
                  <a:prstClr val="black"/>
                </a:solidFill>
              </a:rPr>
              <a:t> </a:t>
            </a:r>
            <a:r>
              <a:rPr lang="x-none" sz="1600" b="0" dirty="0">
                <a:solidFill>
                  <a:prstClr val="black"/>
                </a:solidFill>
              </a:rPr>
              <a:t>, </a:t>
            </a:r>
            <a:r>
              <a:rPr lang="x-none" sz="1600" b="0" dirty="0" smtClean="0">
                <a:solidFill>
                  <a:prstClr val="black"/>
                </a:solidFill>
              </a:rPr>
              <a:t>O</a:t>
            </a:r>
            <a:r>
              <a:rPr lang="x-none" sz="1600" b="0" baseline="-25000" dirty="0" smtClean="0">
                <a:solidFill>
                  <a:prstClr val="black"/>
                </a:solidFill>
              </a:rPr>
              <a:t>2</a:t>
            </a:r>
            <a:r>
              <a:rPr lang="x-none" sz="1600" b="0" dirty="0" smtClean="0">
                <a:solidFill>
                  <a:prstClr val="black"/>
                </a:solidFill>
              </a:rPr>
              <a:t> </a:t>
            </a:r>
            <a:r>
              <a:rPr lang="x-none" sz="1600" b="0" dirty="0">
                <a:solidFill>
                  <a:prstClr val="black"/>
                </a:solidFill>
              </a:rPr>
              <a:t>, </a:t>
            </a:r>
            <a:r>
              <a:rPr lang="x-none" sz="1600" b="0" dirty="0" smtClean="0">
                <a:solidFill>
                  <a:prstClr val="black"/>
                </a:solidFill>
              </a:rPr>
              <a:t>S</a:t>
            </a:r>
            <a:r>
              <a:rPr lang="x-none" sz="1600" b="0" baseline="-25000" dirty="0" smtClean="0">
                <a:solidFill>
                  <a:prstClr val="black"/>
                </a:solidFill>
              </a:rPr>
              <a:t>8</a:t>
            </a:r>
            <a:r>
              <a:rPr lang="x-none" sz="1600" b="0" dirty="0" smtClean="0">
                <a:solidFill>
                  <a:prstClr val="black"/>
                </a:solidFill>
              </a:rPr>
              <a:t> </a:t>
            </a:r>
            <a:r>
              <a:rPr lang="x-none" sz="1600" b="0" dirty="0">
                <a:solidFill>
                  <a:prstClr val="black"/>
                </a:solidFill>
              </a:rPr>
              <a:t>, </a:t>
            </a:r>
            <a:r>
              <a:rPr lang="x-none" sz="1600" b="0" dirty="0" smtClean="0">
                <a:solidFill>
                  <a:prstClr val="black"/>
                </a:solidFill>
              </a:rPr>
              <a:t>N</a:t>
            </a:r>
            <a:r>
              <a:rPr lang="x-none" sz="1600" b="0" baseline="-25000" dirty="0" smtClean="0">
                <a:solidFill>
                  <a:prstClr val="black"/>
                </a:solidFill>
              </a:rPr>
              <a:t>2</a:t>
            </a:r>
            <a:r>
              <a:rPr lang="x-none" sz="1600" b="0" dirty="0" smtClean="0">
                <a:solidFill>
                  <a:prstClr val="black"/>
                </a:solidFill>
              </a:rPr>
              <a:t>, </a:t>
            </a:r>
            <a:r>
              <a:rPr lang="x-none" sz="1600" b="0" dirty="0">
                <a:solidFill>
                  <a:prstClr val="black"/>
                </a:solidFill>
              </a:rPr>
              <a:t>različitog agregatnog stanja, boje, mirisa. Slabo se rastvaraju u vodi, ne provode struju (osim grafita, zašto?)</a:t>
            </a:r>
          </a:p>
          <a:p>
            <a:endParaRPr lang="en-US" sz="1600" dirty="0"/>
          </a:p>
        </p:txBody>
      </p:sp>
      <p:pic>
        <p:nvPicPr>
          <p:cNvPr id="3075" name="Picture 3" descr="C:\Users\MILOSEVIC\Pictures\periodic%20table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8068" y="3696494"/>
            <a:ext cx="4275931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172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Fizička svojstva nemetala</a:t>
            </a:r>
            <a:endParaRPr lang="en-US" dirty="0"/>
          </a:p>
        </p:txBody>
      </p:sp>
      <p:pic>
        <p:nvPicPr>
          <p:cNvPr id="4098" name="Picture 2" descr="C:\Users\MILOSEVIC\Pictures\cool-cartoon-159634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496944" cy="439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72917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Novi pojmovi: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x-none" dirty="0" smtClean="0">
                <a:solidFill>
                  <a:srgbClr val="FF0000"/>
                </a:solidFill>
              </a:rPr>
              <a:t>Alotropska modifikacija </a:t>
            </a:r>
            <a:r>
              <a:rPr lang="x-none" dirty="0" smtClean="0"/>
              <a:t>je pojava da se jedan element može naći u dva ili više različita oblika zbog različitog broja atoma i/ili rasporeda atoma.</a:t>
            </a:r>
          </a:p>
          <a:p>
            <a:r>
              <a:rPr lang="x-none" dirty="0" smtClean="0">
                <a:solidFill>
                  <a:srgbClr val="FF0000"/>
                </a:solidFill>
              </a:rPr>
              <a:t>Biogeni elementi </a:t>
            </a:r>
            <a:r>
              <a:rPr lang="x-none" dirty="0" smtClean="0"/>
              <a:t>su elemnti koji ulaze u sastav jedinjenja koja čine živi svet.</a:t>
            </a:r>
            <a:r>
              <a:rPr lang="en-US" dirty="0"/>
              <a:t> </a:t>
            </a:r>
            <a:r>
              <a:rPr lang="en-US" dirty="0" smtClean="0"/>
              <a:t>To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azot</a:t>
            </a:r>
            <a:r>
              <a:rPr lang="en-US" dirty="0" smtClean="0"/>
              <a:t>, </a:t>
            </a:r>
            <a:r>
              <a:rPr lang="en-US" dirty="0" err="1" smtClean="0"/>
              <a:t>sumpor</a:t>
            </a:r>
            <a:r>
              <a:rPr lang="en-US" dirty="0" smtClean="0"/>
              <a:t>, </a:t>
            </a:r>
            <a:r>
              <a:rPr lang="en-US" dirty="0" err="1" smtClean="0"/>
              <a:t>kiseonik</a:t>
            </a:r>
            <a:r>
              <a:rPr lang="en-US" dirty="0" smtClean="0"/>
              <a:t>,….</a:t>
            </a:r>
            <a:endParaRPr lang="x-none" dirty="0" smtClean="0"/>
          </a:p>
          <a:p>
            <a:r>
              <a:rPr lang="x-none" dirty="0" smtClean="0">
                <a:solidFill>
                  <a:srgbClr val="FF0000"/>
                </a:solidFill>
              </a:rPr>
              <a:t>Indikatori</a:t>
            </a:r>
            <a:r>
              <a:rPr lang="x-none" dirty="0" smtClean="0"/>
              <a:t> –menjaju boju u prisustvu kiseline ili baze. Npr. Lakmus papir i drugi.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7976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Hemijske osobine nemetala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x-none" dirty="0" smtClean="0"/>
              <a:t>Pokazuju kako se element ponaša u kontaktu sa drugim supstancama, tj. koja jedinjenja gradi</a:t>
            </a:r>
          </a:p>
          <a:p>
            <a:pPr marL="0" indent="0" algn="ctr">
              <a:buNone/>
            </a:pP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909586595"/>
              </p:ext>
            </p:extLst>
          </p:nvPr>
        </p:nvGraphicFramePr>
        <p:xfrm>
          <a:off x="683568" y="2564904"/>
          <a:ext cx="7632848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312793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OKSIDI: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042279026"/>
              </p:ext>
            </p:extLst>
          </p:nvPr>
        </p:nvGraphicFramePr>
        <p:xfrm>
          <a:off x="539552" y="1700808"/>
          <a:ext cx="8153400" cy="4783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255934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KISELINE: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11051850"/>
              </p:ext>
            </p:extLst>
          </p:nvPr>
        </p:nvGraphicFramePr>
        <p:xfrm>
          <a:off x="611560" y="1628800"/>
          <a:ext cx="8075240" cy="449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487816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/>
          <p:cNvSpPr/>
          <p:nvPr/>
        </p:nvSpPr>
        <p:spPr>
          <a:xfrm>
            <a:off x="4572000" y="1844824"/>
            <a:ext cx="3744416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53400" cy="990600"/>
          </a:xfrm>
        </p:spPr>
        <p:txBody>
          <a:bodyPr/>
          <a:lstStyle/>
          <a:p>
            <a:r>
              <a:rPr lang="x-none" dirty="0"/>
              <a:t>KISELINE: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x-none" dirty="0" smtClean="0"/>
              <a:t>Nemetal </a:t>
            </a:r>
          </a:p>
          <a:p>
            <a:pPr marL="0" indent="0" algn="ctr">
              <a:buNone/>
            </a:pPr>
            <a:endParaRPr lang="x-none" sz="2400" dirty="0" smtClean="0"/>
          </a:p>
          <a:p>
            <a:pPr marL="0" indent="0" algn="ctr">
              <a:buNone/>
            </a:pPr>
            <a:r>
              <a:rPr lang="x-none" sz="2400" dirty="0" smtClean="0"/>
              <a:t>+ O</a:t>
            </a:r>
            <a:r>
              <a:rPr lang="x-none" sz="2400" baseline="-25000" dirty="0" smtClean="0"/>
              <a:t>2</a:t>
            </a:r>
            <a:r>
              <a:rPr lang="x-none" sz="2400" dirty="0" smtClean="0"/>
              <a:t>                   </a:t>
            </a:r>
          </a:p>
          <a:p>
            <a:pPr marL="0" indent="0">
              <a:buNone/>
            </a:pPr>
            <a:r>
              <a:rPr lang="x-none" dirty="0" smtClean="0"/>
              <a:t>                 </a:t>
            </a:r>
            <a:endParaRPr lang="x-none" dirty="0"/>
          </a:p>
          <a:p>
            <a:pPr marL="0" indent="0" algn="ctr">
              <a:buNone/>
            </a:pPr>
            <a:r>
              <a:rPr lang="x-none" dirty="0" smtClean="0"/>
              <a:t>Kiseli oksid</a:t>
            </a:r>
          </a:p>
          <a:p>
            <a:pPr marL="0" indent="0" algn="ctr">
              <a:buNone/>
            </a:pPr>
            <a:r>
              <a:rPr lang="x-none" dirty="0"/>
              <a:t> </a:t>
            </a:r>
            <a:r>
              <a:rPr lang="x-none" dirty="0" smtClean="0"/>
              <a:t>  (anhidrid kiseline)</a:t>
            </a:r>
          </a:p>
          <a:p>
            <a:pPr marL="0" indent="0" algn="ctr">
              <a:buNone/>
            </a:pPr>
            <a:endParaRPr lang="x-none" sz="1800" dirty="0" smtClean="0"/>
          </a:p>
          <a:p>
            <a:pPr marL="0" indent="0" algn="ctr">
              <a:buNone/>
            </a:pPr>
            <a:endParaRPr lang="x-none" sz="1800" dirty="0"/>
          </a:p>
          <a:p>
            <a:pPr marL="0" indent="0" algn="ctr">
              <a:buNone/>
            </a:pPr>
            <a:r>
              <a:rPr lang="x-none" sz="2600" dirty="0" smtClean="0"/>
              <a:t>+ H</a:t>
            </a:r>
            <a:r>
              <a:rPr lang="x-none" sz="2600" baseline="-25000" dirty="0" smtClean="0"/>
              <a:t>2</a:t>
            </a:r>
            <a:r>
              <a:rPr lang="x-none" sz="2600" dirty="0" smtClean="0"/>
              <a:t>O</a:t>
            </a:r>
          </a:p>
          <a:p>
            <a:pPr marL="0" indent="0" algn="ctr">
              <a:buNone/>
            </a:pPr>
            <a:endParaRPr lang="x-none" sz="1800" dirty="0" smtClean="0"/>
          </a:p>
          <a:p>
            <a:pPr marL="0" indent="0" algn="ctr">
              <a:buNone/>
            </a:pPr>
            <a:endParaRPr lang="x-none" dirty="0" smtClean="0"/>
          </a:p>
          <a:p>
            <a:pPr marL="0" indent="0" algn="ctr">
              <a:buNone/>
            </a:pPr>
            <a:r>
              <a:rPr lang="x-none" dirty="0" smtClean="0"/>
              <a:t>   kiselina</a:t>
            </a:r>
            <a:endParaRPr lang="x-none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2"/>
          </p:nvPr>
        </p:nvSpPr>
        <p:spPr>
          <a:xfrm>
            <a:off x="4644008" y="1589566"/>
            <a:ext cx="4087093" cy="5268433"/>
          </a:xfrm>
        </p:spPr>
        <p:txBody>
          <a:bodyPr>
            <a:normAutofit fontScale="92500" lnSpcReduction="20000"/>
          </a:bodyPr>
          <a:lstStyle/>
          <a:p>
            <a:r>
              <a:rPr lang="x-none" sz="2200" dirty="0" smtClean="0"/>
              <a:t>Nastaju u reakciji:</a:t>
            </a:r>
          </a:p>
          <a:p>
            <a:pPr marL="0" indent="0">
              <a:buNone/>
            </a:pPr>
            <a:r>
              <a:rPr lang="x-none" sz="2600" dirty="0" smtClean="0"/>
              <a:t>Kiseli</a:t>
            </a:r>
          </a:p>
          <a:p>
            <a:pPr marL="0" indent="0">
              <a:buNone/>
            </a:pPr>
            <a:r>
              <a:rPr lang="x-none" sz="2600" dirty="0" smtClean="0"/>
              <a:t>Oksid  + voda </a:t>
            </a:r>
            <a:r>
              <a:rPr lang="x-none" sz="2600" dirty="0" smtClean="0">
                <a:latin typeface="Arial"/>
                <a:cs typeface="Arial"/>
              </a:rPr>
              <a:t>→ </a:t>
            </a:r>
            <a:r>
              <a:rPr lang="x-none" sz="2600" dirty="0" smtClean="0">
                <a:cs typeface="Arial"/>
              </a:rPr>
              <a:t>kiselina</a:t>
            </a:r>
          </a:p>
          <a:p>
            <a:pPr marL="0" indent="0">
              <a:buNone/>
            </a:pPr>
            <a:endParaRPr lang="x-none" sz="2200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x-none" sz="2200" dirty="0" smtClean="0">
                <a:cs typeface="Arial"/>
              </a:rPr>
              <a:t>Pravilo: Valenca elementa u oksidu =</a:t>
            </a:r>
          </a:p>
          <a:p>
            <a:pPr marL="0" indent="0">
              <a:buNone/>
            </a:pPr>
            <a:r>
              <a:rPr lang="x-none" sz="2200" dirty="0">
                <a:cs typeface="Arial"/>
              </a:rPr>
              <a:t> </a:t>
            </a:r>
            <a:r>
              <a:rPr lang="x-none" sz="2200" dirty="0" smtClean="0">
                <a:cs typeface="Arial"/>
              </a:rPr>
              <a:t>           valenci elementa u kiselini</a:t>
            </a:r>
          </a:p>
          <a:p>
            <a:r>
              <a:rPr lang="x-none" sz="3000" dirty="0" smtClean="0">
                <a:cs typeface="Arial"/>
              </a:rPr>
              <a:t> </a:t>
            </a:r>
            <a:r>
              <a:rPr lang="x-none" sz="2200" dirty="0" smtClean="0">
                <a:cs typeface="Arial"/>
              </a:rPr>
              <a:t>Menjaju boju lakmus papira iz plave u crvenu.</a:t>
            </a:r>
          </a:p>
          <a:p>
            <a:endParaRPr lang="x-none" sz="2200" dirty="0">
              <a:cs typeface="Arial"/>
            </a:endParaRPr>
          </a:p>
          <a:p>
            <a:endParaRPr lang="x-none" sz="2200" dirty="0" smtClean="0">
              <a:cs typeface="Arial"/>
            </a:endParaRPr>
          </a:p>
          <a:p>
            <a:endParaRPr lang="x-none" sz="2200" dirty="0" smtClean="0">
              <a:cs typeface="Arial"/>
            </a:endParaRPr>
          </a:p>
          <a:p>
            <a:endParaRPr lang="x-none" sz="2200" dirty="0">
              <a:cs typeface="Arial"/>
            </a:endParaRPr>
          </a:p>
          <a:p>
            <a:pPr marL="0" indent="0">
              <a:buNone/>
            </a:pPr>
            <a:endParaRPr lang="x-none" sz="2200" dirty="0" smtClean="0">
              <a:cs typeface="Arial"/>
            </a:endParaRPr>
          </a:p>
          <a:p>
            <a:r>
              <a:rPr lang="x-none" sz="2200" dirty="0" smtClean="0">
                <a:cs typeface="Arial"/>
              </a:rPr>
              <a:t>Koriste se razblažene – uvek se sipa kiselina u vodu (VUK)</a:t>
            </a:r>
          </a:p>
          <a:p>
            <a:endParaRPr lang="x-none" sz="2200" dirty="0" smtClean="0">
              <a:cs typeface="Arial"/>
            </a:endParaRPr>
          </a:p>
          <a:p>
            <a:pPr marL="0" indent="0">
              <a:buNone/>
            </a:pPr>
            <a:endParaRPr lang="en-US" sz="3000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2483768" y="1988840"/>
            <a:ext cx="0" cy="11098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2483768" y="4077072"/>
            <a:ext cx="0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MILOSEVIC\Downloads\lindsay674_litmus_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5092" y="4077072"/>
            <a:ext cx="1308981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5330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275</TotalTime>
  <Words>920</Words>
  <Application>Microsoft Office PowerPoint</Application>
  <PresentationFormat>On-screen Show (4:3)</PresentationFormat>
  <Paragraphs>127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Median</vt:lpstr>
      <vt:lpstr>NEMETALI</vt:lpstr>
      <vt:lpstr>*Nalaženje u prirodi nemetala</vt:lpstr>
      <vt:lpstr>Fizička svojstva nemetala</vt:lpstr>
      <vt:lpstr>Fizička svojstva nemetala</vt:lpstr>
      <vt:lpstr>Novi pojmovi:</vt:lpstr>
      <vt:lpstr>Hemijske osobine nemetala</vt:lpstr>
      <vt:lpstr>OKSIDI:</vt:lpstr>
      <vt:lpstr>KISELINE:</vt:lpstr>
      <vt:lpstr>KISELINE:</vt:lpstr>
      <vt:lpstr>Primena nemetala - vodonik</vt:lpstr>
      <vt:lpstr>Primena nemetala - kiseonik</vt:lpstr>
      <vt:lpstr>Primena nemetala-sumpor i njegova jedinjenja</vt:lpstr>
      <vt:lpstr>Primena nemetala - azot i njegova jedinjenja </vt:lpstr>
      <vt:lpstr>Primena nemetala - ugljenik i njegova jedinjenja </vt:lpstr>
      <vt:lpstr>Стандарди наведени у збирци за комбиновани тест (2014. год.) који се односе на ову област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NEMETALI</dc:title>
  <dc:creator>MILOSEVIC</dc:creator>
  <cp:lastModifiedBy>PC</cp:lastModifiedBy>
  <cp:revision>30</cp:revision>
  <dcterms:created xsi:type="dcterms:W3CDTF">2014-10-13T10:03:07Z</dcterms:created>
  <dcterms:modified xsi:type="dcterms:W3CDTF">2014-10-16T08:23:58Z</dcterms:modified>
</cp:coreProperties>
</file>