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8" r:id="rId1"/>
  </p:sldMasterIdLst>
  <p:sldIdLst>
    <p:sldId id="263" r:id="rId2"/>
    <p:sldId id="257" r:id="rId3"/>
    <p:sldId id="258" r:id="rId4"/>
    <p:sldId id="264" r:id="rId5"/>
    <p:sldId id="259" r:id="rId6"/>
    <p:sldId id="265" r:id="rId7"/>
    <p:sldId id="260" r:id="rId8"/>
    <p:sldId id="266" r:id="rId9"/>
    <p:sldId id="261" r:id="rId10"/>
    <p:sldId id="270" r:id="rId11"/>
    <p:sldId id="267" r:id="rId12"/>
    <p:sldId id="262" r:id="rId13"/>
    <p:sldId id="268" r:id="rId14"/>
    <p:sldId id="269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098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3_5">
  <dgm:title val=""/>
  <dgm:desc val=""/>
  <dgm:catLst>
    <dgm:cat type="accent3" pri="11500"/>
  </dgm:catLst>
  <dgm:styleLbl name="node0">
    <dgm:fillClrLst meth="cycle">
      <a:schemeClr val="accent3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>
        <a:alpha val="9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>
        <a:alpha val="90000"/>
      </a:schemeClr>
      <a:schemeClr val="accent3">
        <a:alpha val="5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/>
    <dgm:txEffectClrLst/>
  </dgm:styleLbl>
  <dgm:styleLbl name="lnNode1">
    <dgm:fillClrLst>
      <a:schemeClr val="accent3">
        <a:shade val="90000"/>
      </a:schemeClr>
      <a:schemeClr val="accent3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shade val="80000"/>
        <a:alpha val="50000"/>
      </a:schemeClr>
      <a:schemeClr val="accent3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  <a:alpha val="90000"/>
      </a:schemeClr>
      <a:schemeClr val="accent3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fg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bg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sibTrans1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alpha val="90000"/>
        <a:tint val="40000"/>
      </a:schemeClr>
      <a:schemeClr val="accent3">
        <a:alpha val="5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2BB89B1-9ED1-4862-BCDB-D6F8C8FF73A1}" type="doc">
      <dgm:prSet loTypeId="urn:microsoft.com/office/officeart/2005/8/layout/gear1" loCatId="relationship" qsTypeId="urn:microsoft.com/office/officeart/2005/8/quickstyle/simple3" qsCatId="simple" csTypeId="urn:microsoft.com/office/officeart/2005/8/colors/colorful1" csCatId="colorful" phldr="1"/>
      <dgm:spPr/>
    </dgm:pt>
    <dgm:pt modelId="{CDD38264-15E4-45C9-90D1-7CA5E37873CA}">
      <dgm:prSet phldrT="[Text]" custT="1"/>
      <dgm:spPr/>
      <dgm:t>
        <a:bodyPr/>
        <a:lstStyle/>
        <a:p>
          <a:r>
            <a:rPr lang="sr-Latn-RS" sz="1200" b="1" u="sng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HEMIJA JE </a:t>
          </a:r>
          <a:r>
            <a:rPr lang="sr-Latn-RS" sz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PRIRODNA EKSPERIMENTALNA NAUKA.</a:t>
          </a:r>
          <a:endParaRPr lang="en-US" sz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767805A-6F5C-4C16-A63F-8BEE0A2CEB47}" type="parTrans" cxnId="{92DC40D6-F61E-43CD-9C93-D69FF3995C49}">
      <dgm:prSet/>
      <dgm:spPr/>
      <dgm:t>
        <a:bodyPr/>
        <a:lstStyle/>
        <a:p>
          <a:endParaRPr lang="en-US"/>
        </a:p>
      </dgm:t>
    </dgm:pt>
    <dgm:pt modelId="{F49F0890-0950-445F-9FBF-CC85CEC292B7}" type="sibTrans" cxnId="{92DC40D6-F61E-43CD-9C93-D69FF3995C49}">
      <dgm:prSet/>
      <dgm:spPr/>
      <dgm:t>
        <a:bodyPr/>
        <a:lstStyle/>
        <a:p>
          <a:endParaRPr lang="en-US"/>
        </a:p>
      </dgm:t>
    </dgm:pt>
    <dgm:pt modelId="{94F42ECB-BCC8-4CDF-A10F-706F6E402941}">
      <dgm:prSet phldrT="[Text]" custT="1"/>
      <dgm:spPr/>
      <dgm:t>
        <a:bodyPr/>
        <a:lstStyle/>
        <a:p>
          <a:r>
            <a:rPr lang="en-US" sz="1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EKSPERIMENTALNA </a:t>
          </a:r>
          <a:r>
            <a:rPr lang="en-US" sz="1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jer</a:t>
          </a:r>
          <a:r>
            <a:rPr lang="en-US" sz="1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se </a:t>
          </a:r>
          <a:r>
            <a:rPr lang="en-US" sz="1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prilikom</a:t>
          </a:r>
          <a:r>
            <a:rPr lang="en-US" sz="1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proucavanja</a:t>
          </a:r>
          <a:r>
            <a:rPr lang="en-US" sz="1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sluzi</a:t>
          </a:r>
          <a:r>
            <a:rPr lang="en-US" sz="1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eksperimentima</a:t>
          </a:r>
          <a:r>
            <a:rPr lang="en-US" sz="1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  <a:endParaRPr lang="en-US" sz="10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A8EB6A3-B214-4ED0-A6DF-FC3E08CF3637}" type="parTrans" cxnId="{E2E10BD2-91C6-4163-8CE1-0A9A28DFBC0F}">
      <dgm:prSet/>
      <dgm:spPr/>
      <dgm:t>
        <a:bodyPr/>
        <a:lstStyle/>
        <a:p>
          <a:endParaRPr lang="en-US"/>
        </a:p>
      </dgm:t>
    </dgm:pt>
    <dgm:pt modelId="{67795C2E-BC60-4598-A5BB-E2DF80C286E5}" type="sibTrans" cxnId="{E2E10BD2-91C6-4163-8CE1-0A9A28DFBC0F}">
      <dgm:prSet/>
      <dgm:spPr/>
      <dgm:t>
        <a:bodyPr/>
        <a:lstStyle/>
        <a:p>
          <a:endParaRPr lang="en-US"/>
        </a:p>
      </dgm:t>
    </dgm:pt>
    <dgm:pt modelId="{4FC46F7D-843C-4681-9065-EA79A6304B9E}">
      <dgm:prSet phldrT="[Text]" phldr="1"/>
      <dgm:spPr/>
      <dgm:t>
        <a:bodyPr/>
        <a:lstStyle/>
        <a:p>
          <a:endParaRPr lang="en-US" dirty="0"/>
        </a:p>
      </dgm:t>
    </dgm:pt>
    <dgm:pt modelId="{2E2A28A7-4891-4A73-94CD-D89492F80D7C}" type="parTrans" cxnId="{7A774C1E-F4E1-4F02-991D-44EC2A1F9676}">
      <dgm:prSet/>
      <dgm:spPr/>
      <dgm:t>
        <a:bodyPr/>
        <a:lstStyle/>
        <a:p>
          <a:endParaRPr lang="en-US"/>
        </a:p>
      </dgm:t>
    </dgm:pt>
    <dgm:pt modelId="{8BB2DA9A-7CA8-4C7C-AA12-8FC1FC7B0997}" type="sibTrans" cxnId="{7A774C1E-F4E1-4F02-991D-44EC2A1F9676}">
      <dgm:prSet/>
      <dgm:spPr/>
      <dgm:t>
        <a:bodyPr/>
        <a:lstStyle/>
        <a:p>
          <a:endParaRPr lang="en-US"/>
        </a:p>
      </dgm:t>
    </dgm:pt>
    <dgm:pt modelId="{7F3B565D-5278-476D-9BEB-71C0CA68589A}">
      <dgm:prSet custT="1"/>
      <dgm:spPr/>
      <dgm:t>
        <a:bodyPr/>
        <a:lstStyle/>
        <a:p>
          <a:r>
            <a:rPr lang="en-US" sz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PRIRODNA- </a:t>
          </a:r>
          <a:r>
            <a:rPr lang="en-US" sz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jer</a:t>
          </a:r>
          <a:r>
            <a:rPr lang="en-US" sz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proucava</a:t>
          </a:r>
          <a:r>
            <a:rPr lang="en-US" sz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prirodu</a:t>
          </a:r>
          <a:endParaRPr lang="en-US" sz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6B34A18-4FDE-499B-88A0-EF2E7D04C69E}" type="parTrans" cxnId="{8203462C-3A9B-4140-B9C6-D116B6143977}">
      <dgm:prSet/>
      <dgm:spPr/>
      <dgm:t>
        <a:bodyPr/>
        <a:lstStyle/>
        <a:p>
          <a:endParaRPr lang="en-US"/>
        </a:p>
      </dgm:t>
    </dgm:pt>
    <dgm:pt modelId="{4D7D0FCC-C8EB-4E62-8F32-7A9CA5D55E72}" type="sibTrans" cxnId="{8203462C-3A9B-4140-B9C6-D116B6143977}">
      <dgm:prSet/>
      <dgm:spPr/>
      <dgm:t>
        <a:bodyPr/>
        <a:lstStyle/>
        <a:p>
          <a:endParaRPr lang="en-US"/>
        </a:p>
      </dgm:t>
    </dgm:pt>
    <dgm:pt modelId="{2E40D4CD-7CC4-4BD5-B007-477309ECCD0C}" type="pres">
      <dgm:prSet presAssocID="{B2BB89B1-9ED1-4862-BCDB-D6F8C8FF73A1}" presName="composite" presStyleCnt="0">
        <dgm:presLayoutVars>
          <dgm:chMax val="3"/>
          <dgm:animLvl val="lvl"/>
          <dgm:resizeHandles val="exact"/>
        </dgm:presLayoutVars>
      </dgm:prSet>
      <dgm:spPr/>
    </dgm:pt>
    <dgm:pt modelId="{D8CF8E03-0E18-4A1C-84BF-EAEFBF4CE159}" type="pres">
      <dgm:prSet presAssocID="{CDD38264-15E4-45C9-90D1-7CA5E37873CA}" presName="gear1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8967DC7-B481-4733-92B7-B58A456201F7}" type="pres">
      <dgm:prSet presAssocID="{CDD38264-15E4-45C9-90D1-7CA5E37873CA}" presName="gear1srcNode" presStyleLbl="node1" presStyleIdx="0" presStyleCnt="3"/>
      <dgm:spPr/>
      <dgm:t>
        <a:bodyPr/>
        <a:lstStyle/>
        <a:p>
          <a:endParaRPr lang="en-US"/>
        </a:p>
      </dgm:t>
    </dgm:pt>
    <dgm:pt modelId="{550A2FE9-ACF8-4D0D-BDDA-A25A81BB677E}" type="pres">
      <dgm:prSet presAssocID="{CDD38264-15E4-45C9-90D1-7CA5E37873CA}" presName="gear1dstNode" presStyleLbl="node1" presStyleIdx="0" presStyleCnt="3"/>
      <dgm:spPr/>
      <dgm:t>
        <a:bodyPr/>
        <a:lstStyle/>
        <a:p>
          <a:endParaRPr lang="en-US"/>
        </a:p>
      </dgm:t>
    </dgm:pt>
    <dgm:pt modelId="{D488EF19-6C30-44A6-8178-2125A8D02DCF}" type="pres">
      <dgm:prSet presAssocID="{94F42ECB-BCC8-4CDF-A10F-706F6E402941}" presName="gear2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B381A4D-78A6-4FE8-B698-7392E9FBBB24}" type="pres">
      <dgm:prSet presAssocID="{94F42ECB-BCC8-4CDF-A10F-706F6E402941}" presName="gear2srcNode" presStyleLbl="node1" presStyleIdx="1" presStyleCnt="3"/>
      <dgm:spPr/>
      <dgm:t>
        <a:bodyPr/>
        <a:lstStyle/>
        <a:p>
          <a:endParaRPr lang="en-US"/>
        </a:p>
      </dgm:t>
    </dgm:pt>
    <dgm:pt modelId="{CA16B2F1-B5EC-4400-B189-86F8C1E69D41}" type="pres">
      <dgm:prSet presAssocID="{94F42ECB-BCC8-4CDF-A10F-706F6E402941}" presName="gear2dstNode" presStyleLbl="node1" presStyleIdx="1" presStyleCnt="3"/>
      <dgm:spPr/>
      <dgm:t>
        <a:bodyPr/>
        <a:lstStyle/>
        <a:p>
          <a:endParaRPr lang="en-US"/>
        </a:p>
      </dgm:t>
    </dgm:pt>
    <dgm:pt modelId="{64EBA119-E33B-4FCB-BAC8-730B79386520}" type="pres">
      <dgm:prSet presAssocID="{7F3B565D-5278-476D-9BEB-71C0CA68589A}" presName="gear3" presStyleLbl="node1" presStyleIdx="2" presStyleCnt="3"/>
      <dgm:spPr/>
      <dgm:t>
        <a:bodyPr/>
        <a:lstStyle/>
        <a:p>
          <a:endParaRPr lang="en-US"/>
        </a:p>
      </dgm:t>
    </dgm:pt>
    <dgm:pt modelId="{36437253-4D86-48F2-8439-ECDF8F8D6665}" type="pres">
      <dgm:prSet presAssocID="{7F3B565D-5278-476D-9BEB-71C0CA68589A}" presName="gear3tx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0AEB933-BC9D-42AE-9E1A-F67C761BFB17}" type="pres">
      <dgm:prSet presAssocID="{7F3B565D-5278-476D-9BEB-71C0CA68589A}" presName="gear3srcNode" presStyleLbl="node1" presStyleIdx="2" presStyleCnt="3"/>
      <dgm:spPr/>
      <dgm:t>
        <a:bodyPr/>
        <a:lstStyle/>
        <a:p>
          <a:endParaRPr lang="en-US"/>
        </a:p>
      </dgm:t>
    </dgm:pt>
    <dgm:pt modelId="{87777967-BE74-49B5-A10D-A4138D1DDDAF}" type="pres">
      <dgm:prSet presAssocID="{7F3B565D-5278-476D-9BEB-71C0CA68589A}" presName="gear3dstNode" presStyleLbl="node1" presStyleIdx="2" presStyleCnt="3"/>
      <dgm:spPr/>
      <dgm:t>
        <a:bodyPr/>
        <a:lstStyle/>
        <a:p>
          <a:endParaRPr lang="en-US"/>
        </a:p>
      </dgm:t>
    </dgm:pt>
    <dgm:pt modelId="{C38D9D92-8E45-46EC-A955-426A264DF1D5}" type="pres">
      <dgm:prSet presAssocID="{F49F0890-0950-445F-9FBF-CC85CEC292B7}" presName="connector1" presStyleLbl="sibTrans2D1" presStyleIdx="0" presStyleCnt="3"/>
      <dgm:spPr/>
      <dgm:t>
        <a:bodyPr/>
        <a:lstStyle/>
        <a:p>
          <a:endParaRPr lang="en-US"/>
        </a:p>
      </dgm:t>
    </dgm:pt>
    <dgm:pt modelId="{CC5ECF12-013A-41D2-B958-79A230913080}" type="pres">
      <dgm:prSet presAssocID="{67795C2E-BC60-4598-A5BB-E2DF80C286E5}" presName="connector2" presStyleLbl="sibTrans2D1" presStyleIdx="1" presStyleCnt="3"/>
      <dgm:spPr/>
      <dgm:t>
        <a:bodyPr/>
        <a:lstStyle/>
        <a:p>
          <a:endParaRPr lang="en-US"/>
        </a:p>
      </dgm:t>
    </dgm:pt>
    <dgm:pt modelId="{57D7250C-096F-4A74-B1D7-8D7BCE0FC55F}" type="pres">
      <dgm:prSet presAssocID="{4D7D0FCC-C8EB-4E62-8F32-7A9CA5D55E72}" presName="connector3" presStyleLbl="sibTrans2D1" presStyleIdx="2" presStyleCnt="3"/>
      <dgm:spPr/>
      <dgm:t>
        <a:bodyPr/>
        <a:lstStyle/>
        <a:p>
          <a:endParaRPr lang="en-US"/>
        </a:p>
      </dgm:t>
    </dgm:pt>
  </dgm:ptLst>
  <dgm:cxnLst>
    <dgm:cxn modelId="{EF80F758-FDFD-418B-BAA6-08DD3C511919}" type="presOf" srcId="{67795C2E-BC60-4598-A5BB-E2DF80C286E5}" destId="{CC5ECF12-013A-41D2-B958-79A230913080}" srcOrd="0" destOrd="0" presId="urn:microsoft.com/office/officeart/2005/8/layout/gear1"/>
    <dgm:cxn modelId="{3112933E-9A71-4D86-9922-9BA8FC8E1905}" type="presOf" srcId="{CDD38264-15E4-45C9-90D1-7CA5E37873CA}" destId="{08967DC7-B481-4733-92B7-B58A456201F7}" srcOrd="1" destOrd="0" presId="urn:microsoft.com/office/officeart/2005/8/layout/gear1"/>
    <dgm:cxn modelId="{DC1072D5-3592-4A8C-A6DC-5EE3C13C03F7}" type="presOf" srcId="{B2BB89B1-9ED1-4862-BCDB-D6F8C8FF73A1}" destId="{2E40D4CD-7CC4-4BD5-B007-477309ECCD0C}" srcOrd="0" destOrd="0" presId="urn:microsoft.com/office/officeart/2005/8/layout/gear1"/>
    <dgm:cxn modelId="{E2E10BD2-91C6-4163-8CE1-0A9A28DFBC0F}" srcId="{B2BB89B1-9ED1-4862-BCDB-D6F8C8FF73A1}" destId="{94F42ECB-BCC8-4CDF-A10F-706F6E402941}" srcOrd="1" destOrd="0" parTransId="{6A8EB6A3-B214-4ED0-A6DF-FC3E08CF3637}" sibTransId="{67795C2E-BC60-4598-A5BB-E2DF80C286E5}"/>
    <dgm:cxn modelId="{DCEC0264-A008-4389-9800-51D60D328DA6}" type="presOf" srcId="{94F42ECB-BCC8-4CDF-A10F-706F6E402941}" destId="{DB381A4D-78A6-4FE8-B698-7392E9FBBB24}" srcOrd="1" destOrd="0" presId="urn:microsoft.com/office/officeart/2005/8/layout/gear1"/>
    <dgm:cxn modelId="{E6C5F4B0-2A7C-4306-BDFB-CCDBA4884FE7}" type="presOf" srcId="{4D7D0FCC-C8EB-4E62-8F32-7A9CA5D55E72}" destId="{57D7250C-096F-4A74-B1D7-8D7BCE0FC55F}" srcOrd="0" destOrd="0" presId="urn:microsoft.com/office/officeart/2005/8/layout/gear1"/>
    <dgm:cxn modelId="{92DC40D6-F61E-43CD-9C93-D69FF3995C49}" srcId="{B2BB89B1-9ED1-4862-BCDB-D6F8C8FF73A1}" destId="{CDD38264-15E4-45C9-90D1-7CA5E37873CA}" srcOrd="0" destOrd="0" parTransId="{5767805A-6F5C-4C16-A63F-8BEE0A2CEB47}" sibTransId="{F49F0890-0950-445F-9FBF-CC85CEC292B7}"/>
    <dgm:cxn modelId="{027CBBA6-81F7-4338-A910-95F0C94E4462}" type="presOf" srcId="{7F3B565D-5278-476D-9BEB-71C0CA68589A}" destId="{C0AEB933-BC9D-42AE-9E1A-F67C761BFB17}" srcOrd="2" destOrd="0" presId="urn:microsoft.com/office/officeart/2005/8/layout/gear1"/>
    <dgm:cxn modelId="{6257D167-9F14-4464-8868-8214023A23AD}" type="presOf" srcId="{7F3B565D-5278-476D-9BEB-71C0CA68589A}" destId="{36437253-4D86-48F2-8439-ECDF8F8D6665}" srcOrd="1" destOrd="0" presId="urn:microsoft.com/office/officeart/2005/8/layout/gear1"/>
    <dgm:cxn modelId="{7A774C1E-F4E1-4F02-991D-44EC2A1F9676}" srcId="{B2BB89B1-9ED1-4862-BCDB-D6F8C8FF73A1}" destId="{4FC46F7D-843C-4681-9065-EA79A6304B9E}" srcOrd="3" destOrd="0" parTransId="{2E2A28A7-4891-4A73-94CD-D89492F80D7C}" sibTransId="{8BB2DA9A-7CA8-4C7C-AA12-8FC1FC7B0997}"/>
    <dgm:cxn modelId="{9D8BDF34-CB26-4E87-B90D-A2F28F3CD543}" type="presOf" srcId="{CDD38264-15E4-45C9-90D1-7CA5E37873CA}" destId="{D8CF8E03-0E18-4A1C-84BF-EAEFBF4CE159}" srcOrd="0" destOrd="0" presId="urn:microsoft.com/office/officeart/2005/8/layout/gear1"/>
    <dgm:cxn modelId="{E3A0AF2D-8CDF-4705-BA09-CCCD1EA86760}" type="presOf" srcId="{94F42ECB-BCC8-4CDF-A10F-706F6E402941}" destId="{D488EF19-6C30-44A6-8178-2125A8D02DCF}" srcOrd="0" destOrd="0" presId="urn:microsoft.com/office/officeart/2005/8/layout/gear1"/>
    <dgm:cxn modelId="{51652FBF-638C-4139-9DE6-AE32D41141B0}" type="presOf" srcId="{94F42ECB-BCC8-4CDF-A10F-706F6E402941}" destId="{CA16B2F1-B5EC-4400-B189-86F8C1E69D41}" srcOrd="2" destOrd="0" presId="urn:microsoft.com/office/officeart/2005/8/layout/gear1"/>
    <dgm:cxn modelId="{D264B526-8F8A-44AB-A256-607BF0EAB264}" type="presOf" srcId="{7F3B565D-5278-476D-9BEB-71C0CA68589A}" destId="{87777967-BE74-49B5-A10D-A4138D1DDDAF}" srcOrd="3" destOrd="0" presId="urn:microsoft.com/office/officeart/2005/8/layout/gear1"/>
    <dgm:cxn modelId="{FF961D19-974D-4C2C-8B3F-3082D0FA5E32}" type="presOf" srcId="{CDD38264-15E4-45C9-90D1-7CA5E37873CA}" destId="{550A2FE9-ACF8-4D0D-BDDA-A25A81BB677E}" srcOrd="2" destOrd="0" presId="urn:microsoft.com/office/officeart/2005/8/layout/gear1"/>
    <dgm:cxn modelId="{17B2E0FF-966E-47C0-8E3C-EA6ECDE86B51}" type="presOf" srcId="{F49F0890-0950-445F-9FBF-CC85CEC292B7}" destId="{C38D9D92-8E45-46EC-A955-426A264DF1D5}" srcOrd="0" destOrd="0" presId="urn:microsoft.com/office/officeart/2005/8/layout/gear1"/>
    <dgm:cxn modelId="{8203462C-3A9B-4140-B9C6-D116B6143977}" srcId="{B2BB89B1-9ED1-4862-BCDB-D6F8C8FF73A1}" destId="{7F3B565D-5278-476D-9BEB-71C0CA68589A}" srcOrd="2" destOrd="0" parTransId="{16B34A18-4FDE-499B-88A0-EF2E7D04C69E}" sibTransId="{4D7D0FCC-C8EB-4E62-8F32-7A9CA5D55E72}"/>
    <dgm:cxn modelId="{2681D82B-923A-4FFC-91AA-4A30B7D2E15D}" type="presOf" srcId="{7F3B565D-5278-476D-9BEB-71C0CA68589A}" destId="{64EBA119-E33B-4FCB-BAC8-730B79386520}" srcOrd="0" destOrd="0" presId="urn:microsoft.com/office/officeart/2005/8/layout/gear1"/>
    <dgm:cxn modelId="{A95651E2-2CC3-4D9E-A67C-11850F5A6DF7}" type="presParOf" srcId="{2E40D4CD-7CC4-4BD5-B007-477309ECCD0C}" destId="{D8CF8E03-0E18-4A1C-84BF-EAEFBF4CE159}" srcOrd="0" destOrd="0" presId="urn:microsoft.com/office/officeart/2005/8/layout/gear1"/>
    <dgm:cxn modelId="{9B4B98F6-125C-4004-9163-4DB2B45586F4}" type="presParOf" srcId="{2E40D4CD-7CC4-4BD5-B007-477309ECCD0C}" destId="{08967DC7-B481-4733-92B7-B58A456201F7}" srcOrd="1" destOrd="0" presId="urn:microsoft.com/office/officeart/2005/8/layout/gear1"/>
    <dgm:cxn modelId="{39F47DC4-8754-47DE-AD0F-B7A324054A58}" type="presParOf" srcId="{2E40D4CD-7CC4-4BD5-B007-477309ECCD0C}" destId="{550A2FE9-ACF8-4D0D-BDDA-A25A81BB677E}" srcOrd="2" destOrd="0" presId="urn:microsoft.com/office/officeart/2005/8/layout/gear1"/>
    <dgm:cxn modelId="{2C8340DF-3849-4A83-8394-FEB610293344}" type="presParOf" srcId="{2E40D4CD-7CC4-4BD5-B007-477309ECCD0C}" destId="{D488EF19-6C30-44A6-8178-2125A8D02DCF}" srcOrd="3" destOrd="0" presId="urn:microsoft.com/office/officeart/2005/8/layout/gear1"/>
    <dgm:cxn modelId="{BC9241C4-7C00-4AC1-95CE-4A8F10741941}" type="presParOf" srcId="{2E40D4CD-7CC4-4BD5-B007-477309ECCD0C}" destId="{DB381A4D-78A6-4FE8-B698-7392E9FBBB24}" srcOrd="4" destOrd="0" presId="urn:microsoft.com/office/officeart/2005/8/layout/gear1"/>
    <dgm:cxn modelId="{5A92A561-CBFF-46B0-AEF8-2D71454E8F1F}" type="presParOf" srcId="{2E40D4CD-7CC4-4BD5-B007-477309ECCD0C}" destId="{CA16B2F1-B5EC-4400-B189-86F8C1E69D41}" srcOrd="5" destOrd="0" presId="urn:microsoft.com/office/officeart/2005/8/layout/gear1"/>
    <dgm:cxn modelId="{821C9B3A-1E94-4479-B714-F025904595FD}" type="presParOf" srcId="{2E40D4CD-7CC4-4BD5-B007-477309ECCD0C}" destId="{64EBA119-E33B-4FCB-BAC8-730B79386520}" srcOrd="6" destOrd="0" presId="urn:microsoft.com/office/officeart/2005/8/layout/gear1"/>
    <dgm:cxn modelId="{2DB4030C-6E4C-4027-A928-C02C0CE67C93}" type="presParOf" srcId="{2E40D4CD-7CC4-4BD5-B007-477309ECCD0C}" destId="{36437253-4D86-48F2-8439-ECDF8F8D6665}" srcOrd="7" destOrd="0" presId="urn:microsoft.com/office/officeart/2005/8/layout/gear1"/>
    <dgm:cxn modelId="{F6BC7CE0-4080-44A9-BAC5-F5962D78BDFB}" type="presParOf" srcId="{2E40D4CD-7CC4-4BD5-B007-477309ECCD0C}" destId="{C0AEB933-BC9D-42AE-9E1A-F67C761BFB17}" srcOrd="8" destOrd="0" presId="urn:microsoft.com/office/officeart/2005/8/layout/gear1"/>
    <dgm:cxn modelId="{D0E62778-1E2B-4FFC-A9EC-784B25A51979}" type="presParOf" srcId="{2E40D4CD-7CC4-4BD5-B007-477309ECCD0C}" destId="{87777967-BE74-49B5-A10D-A4138D1DDDAF}" srcOrd="9" destOrd="0" presId="urn:microsoft.com/office/officeart/2005/8/layout/gear1"/>
    <dgm:cxn modelId="{06ADBF2E-13C9-4458-A20A-F6FBFD516E0D}" type="presParOf" srcId="{2E40D4CD-7CC4-4BD5-B007-477309ECCD0C}" destId="{C38D9D92-8E45-46EC-A955-426A264DF1D5}" srcOrd="10" destOrd="0" presId="urn:microsoft.com/office/officeart/2005/8/layout/gear1"/>
    <dgm:cxn modelId="{84207BBD-71BD-4E36-8847-B95AF81256FE}" type="presParOf" srcId="{2E40D4CD-7CC4-4BD5-B007-477309ECCD0C}" destId="{CC5ECF12-013A-41D2-B958-79A230913080}" srcOrd="11" destOrd="0" presId="urn:microsoft.com/office/officeart/2005/8/layout/gear1"/>
    <dgm:cxn modelId="{58BACDDE-A488-4EE0-9B8C-DF8871240AC5}" type="presParOf" srcId="{2E40D4CD-7CC4-4BD5-B007-477309ECCD0C}" destId="{57D7250C-096F-4A74-B1D7-8D7BCE0FC55F}" srcOrd="12" destOrd="0" presId="urn:microsoft.com/office/officeart/2005/8/layout/gear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38AC287-E35E-43D1-82A3-536CD993D2B9}" type="doc">
      <dgm:prSet loTypeId="urn:microsoft.com/office/officeart/2005/8/layout/hierarchy1" loCatId="hierarchy" qsTypeId="urn:microsoft.com/office/officeart/2005/8/quickstyle/simple1" qsCatId="simple" csTypeId="urn:microsoft.com/office/officeart/2005/8/colors/accent3_5" csCatId="accent3" phldr="1"/>
      <dgm:spPr/>
      <dgm:t>
        <a:bodyPr/>
        <a:lstStyle/>
        <a:p>
          <a:endParaRPr lang="en-US"/>
        </a:p>
      </dgm:t>
    </dgm:pt>
    <dgm:pt modelId="{DB2CC2D0-EFBD-443E-92FF-D8EE66B4E756}">
      <dgm:prSet phldrT="[Text]"/>
      <dgm:spPr>
        <a:xfrm>
          <a:off x="2907684" y="286707"/>
          <a:ext cx="2716009" cy="1724665"/>
        </a:xfrm>
        <a:prstGeom prst="roundRect">
          <a:avLst>
            <a:gd name="adj" fmla="val 10000"/>
          </a:avLst>
        </a:prstGeom>
        <a:solidFill>
          <a:sysClr val="window" lastClr="FFFFFF">
            <a:alpha val="90000"/>
            <a:hueOff val="0"/>
            <a:satOff val="0"/>
            <a:lumOff val="0"/>
            <a:alphaOff val="0"/>
          </a:sysClr>
        </a:solidFill>
        <a:ln w="25400" cap="flat" cmpd="sng" algn="ctr">
          <a:solidFill>
            <a:srgbClr val="9BBB59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r>
            <a:rPr lang="sr-Latn-RS" b="1" u="sng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materija</a:t>
          </a:r>
        </a:p>
        <a:p>
          <a:r>
            <a:rPr lang="sr-Latn-RS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je sve sto postoji u prirodi</a:t>
          </a:r>
          <a:endParaRPr lang="en-US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Times New Roman" panose="02020603050405020304" pitchFamily="18" charset="0"/>
            <a:ea typeface="+mn-ea"/>
            <a:cs typeface="Times New Roman" panose="02020603050405020304" pitchFamily="18" charset="0"/>
          </a:endParaRPr>
        </a:p>
      </dgm:t>
    </dgm:pt>
    <dgm:pt modelId="{53534366-7D6F-4B83-9A6A-D78F525481CE}" type="parTrans" cxnId="{0C8D5138-A2D8-4578-9FDE-7377A5246AF1}">
      <dgm:prSet/>
      <dgm:spPr/>
      <dgm:t>
        <a:bodyPr/>
        <a:lstStyle/>
        <a:p>
          <a:endParaRPr lang="en-US"/>
        </a:p>
      </dgm:t>
    </dgm:pt>
    <dgm:pt modelId="{18033F1A-9D85-48A4-B7D7-C40D2F27DB78}" type="sibTrans" cxnId="{0C8D5138-A2D8-4578-9FDE-7377A5246AF1}">
      <dgm:prSet/>
      <dgm:spPr/>
      <dgm:t>
        <a:bodyPr/>
        <a:lstStyle/>
        <a:p>
          <a:endParaRPr lang="en-US"/>
        </a:p>
      </dgm:t>
    </dgm:pt>
    <dgm:pt modelId="{B5D82CF8-BADA-4E9E-AAEA-14D49430D5E5}">
      <dgm:prSet phldrT="[Text]"/>
      <dgm:spPr>
        <a:xfrm>
          <a:off x="1247901" y="2801279"/>
          <a:ext cx="2716009" cy="1724665"/>
        </a:xfrm>
        <a:prstGeom prst="roundRect">
          <a:avLst>
            <a:gd name="adj" fmla="val 10000"/>
          </a:avLst>
        </a:prstGeom>
        <a:solidFill>
          <a:sysClr val="window" lastClr="FFFFFF">
            <a:alpha val="90000"/>
            <a:hueOff val="0"/>
            <a:satOff val="0"/>
            <a:lumOff val="0"/>
            <a:alphaOff val="0"/>
          </a:sysClr>
        </a:solidFill>
        <a:ln w="25400" cap="flat" cmpd="sng" algn="ctr">
          <a:solidFill>
            <a:srgbClr val="9BBB59">
              <a:tint val="9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 algn="ctr"/>
          <a:r>
            <a:rPr lang="sr-Latn-RS" b="1" u="sng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supstanca</a:t>
          </a:r>
        </a:p>
        <a:p>
          <a:pPr algn="ctr"/>
          <a:r>
            <a:rPr lang="sr-Latn-RS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Izgrađena je od cestica.</a:t>
          </a:r>
        </a:p>
        <a:p>
          <a:pPr algn="ctr"/>
          <a:r>
            <a:rPr lang="sr-Latn-RS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Moze se opipati</a:t>
          </a:r>
        </a:p>
        <a:p>
          <a:pPr algn="ctr"/>
          <a:r>
            <a:rPr lang="sr-Latn-RS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Izgrađuje fizička tela</a:t>
          </a:r>
        </a:p>
        <a:p>
          <a:pPr algn="l"/>
          <a:r>
            <a:rPr lang="sr-Latn-RS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primer: so, secer, voda...</a:t>
          </a:r>
          <a:endParaRPr lang="en-US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Times New Roman" panose="02020603050405020304" pitchFamily="18" charset="0"/>
            <a:ea typeface="+mn-ea"/>
            <a:cs typeface="Times New Roman" panose="02020603050405020304" pitchFamily="18" charset="0"/>
          </a:endParaRPr>
        </a:p>
      </dgm:t>
    </dgm:pt>
    <dgm:pt modelId="{C6EC3D77-C057-47DF-9EAB-46BFC0B1277E}" type="parTrans" cxnId="{FE56DB05-DC4B-41A8-A33E-0A19EC34CD5B}">
      <dgm:prSet/>
      <dgm:spPr>
        <a:xfrm>
          <a:off x="2304127" y="1724683"/>
          <a:ext cx="1659783" cy="789905"/>
        </a:xfrm>
        <a:custGeom>
          <a:avLst/>
          <a:gdLst/>
          <a:ahLst/>
          <a:cxnLst/>
          <a:rect l="0" t="0" r="0" b="0"/>
          <a:pathLst>
            <a:path>
              <a:moveTo>
                <a:pt x="1659783" y="0"/>
              </a:moveTo>
              <a:lnTo>
                <a:pt x="1659783" y="538297"/>
              </a:lnTo>
              <a:lnTo>
                <a:pt x="0" y="538297"/>
              </a:lnTo>
              <a:lnTo>
                <a:pt x="0" y="789905"/>
              </a:lnTo>
            </a:path>
          </a:pathLst>
        </a:custGeom>
        <a:noFill/>
        <a:ln w="25400" cap="flat" cmpd="sng" algn="ctr">
          <a:solidFill>
            <a:srgbClr val="9BBB59">
              <a:tint val="9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en-US"/>
        </a:p>
      </dgm:t>
    </dgm:pt>
    <dgm:pt modelId="{D6B2310E-02D9-4DF7-8E78-4B68EC85B0EE}" type="sibTrans" cxnId="{FE56DB05-DC4B-41A8-A33E-0A19EC34CD5B}">
      <dgm:prSet/>
      <dgm:spPr/>
      <dgm:t>
        <a:bodyPr/>
        <a:lstStyle/>
        <a:p>
          <a:endParaRPr lang="en-US"/>
        </a:p>
      </dgm:t>
    </dgm:pt>
    <dgm:pt modelId="{C3B06757-C25A-4CB4-BE3B-857ECBF505B4}">
      <dgm:prSet phldrT="[Text]"/>
      <dgm:spPr>
        <a:xfrm>
          <a:off x="4567468" y="2801279"/>
          <a:ext cx="2716009" cy="1724665"/>
        </a:xfrm>
        <a:prstGeom prst="roundRect">
          <a:avLst>
            <a:gd name="adj" fmla="val 10000"/>
          </a:avLst>
        </a:prstGeom>
        <a:solidFill>
          <a:sysClr val="window" lastClr="FFFFFF">
            <a:alpha val="90000"/>
            <a:hueOff val="0"/>
            <a:satOff val="0"/>
            <a:lumOff val="0"/>
            <a:alphaOff val="0"/>
          </a:sysClr>
        </a:solidFill>
        <a:ln w="25400" cap="flat" cmpd="sng" algn="ctr">
          <a:solidFill>
            <a:srgbClr val="9BBB59">
              <a:tint val="9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 algn="ctr"/>
          <a:r>
            <a:rPr lang="sr-Latn-RS" b="1" u="sng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fizičko</a:t>
          </a:r>
          <a:r>
            <a:rPr lang="sr-Latn-RS" u="sng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sr-Latn-RS" b="1" u="sng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polje</a:t>
          </a:r>
        </a:p>
        <a:p>
          <a:pPr algn="ctr"/>
          <a:r>
            <a:rPr lang="sr-Latn-RS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Ispoljava se kada dva ili vise tela međusobno deluju</a:t>
          </a:r>
        </a:p>
        <a:p>
          <a:pPr algn="l"/>
          <a:r>
            <a:rPr lang="sr-Latn-RS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primer: magnetno polje, zvuk, svetlost....</a:t>
          </a:r>
          <a:endParaRPr lang="en-US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Times New Roman" panose="02020603050405020304" pitchFamily="18" charset="0"/>
            <a:ea typeface="+mn-ea"/>
            <a:cs typeface="Times New Roman" panose="02020603050405020304" pitchFamily="18" charset="0"/>
          </a:endParaRPr>
        </a:p>
      </dgm:t>
    </dgm:pt>
    <dgm:pt modelId="{41B14F58-8F90-4A64-AEB7-303C769A38B0}" type="sibTrans" cxnId="{6F68347F-5A86-4FE3-A20D-D4C8D0DA4ADD}">
      <dgm:prSet/>
      <dgm:spPr/>
      <dgm:t>
        <a:bodyPr/>
        <a:lstStyle/>
        <a:p>
          <a:endParaRPr lang="en-US"/>
        </a:p>
      </dgm:t>
    </dgm:pt>
    <dgm:pt modelId="{FB59ED47-B09E-4490-B783-C868FA354640}" type="parTrans" cxnId="{6F68347F-5A86-4FE3-A20D-D4C8D0DA4ADD}">
      <dgm:prSet/>
      <dgm:spPr>
        <a:xfrm>
          <a:off x="3963910" y="1724683"/>
          <a:ext cx="1659783" cy="78990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38297"/>
              </a:lnTo>
              <a:lnTo>
                <a:pt x="1659783" y="538297"/>
              </a:lnTo>
              <a:lnTo>
                <a:pt x="1659783" y="789905"/>
              </a:lnTo>
            </a:path>
          </a:pathLst>
        </a:custGeom>
        <a:noFill/>
        <a:ln w="25400" cap="flat" cmpd="sng" algn="ctr">
          <a:solidFill>
            <a:srgbClr val="9BBB59">
              <a:tint val="9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en-US"/>
        </a:p>
      </dgm:t>
    </dgm:pt>
    <dgm:pt modelId="{18120A10-1B0C-445E-861E-A65B2FF4C246}" type="pres">
      <dgm:prSet presAssocID="{F38AC287-E35E-43D1-82A3-536CD993D2B9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09717B1A-F89D-4FB7-9F82-8C4CA5A742FC}" type="pres">
      <dgm:prSet presAssocID="{DB2CC2D0-EFBD-443E-92FF-D8EE66B4E756}" presName="hierRoot1" presStyleCnt="0"/>
      <dgm:spPr/>
    </dgm:pt>
    <dgm:pt modelId="{E7B02671-260B-4D22-AB21-908AEFB97B22}" type="pres">
      <dgm:prSet presAssocID="{DB2CC2D0-EFBD-443E-92FF-D8EE66B4E756}" presName="composite" presStyleCnt="0"/>
      <dgm:spPr/>
    </dgm:pt>
    <dgm:pt modelId="{3BA33CA7-B390-4A7A-86EC-57F39782DD14}" type="pres">
      <dgm:prSet presAssocID="{DB2CC2D0-EFBD-443E-92FF-D8EE66B4E756}" presName="background" presStyleLbl="node0" presStyleIdx="0" presStyleCnt="1"/>
      <dgm:spPr>
        <a:xfrm>
          <a:off x="2605906" y="17"/>
          <a:ext cx="2716009" cy="1724665"/>
        </a:xfrm>
        <a:prstGeom prst="roundRect">
          <a:avLst>
            <a:gd name="adj" fmla="val 10000"/>
          </a:avLst>
        </a:prstGeom>
        <a:solidFill>
          <a:srgbClr val="9BBB59">
            <a:alpha val="80000"/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endParaRPr lang="en-US"/>
        </a:p>
      </dgm:t>
    </dgm:pt>
    <dgm:pt modelId="{AA200D22-933D-4AEA-B9D8-5EA47F0F8315}" type="pres">
      <dgm:prSet presAssocID="{DB2CC2D0-EFBD-443E-92FF-D8EE66B4E756}" presName="text" presStyleLbl="fgAcc0" presStyleIdx="0" presStyleCnt="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7E44D388-A816-42E3-9FAF-B0EC69318E4D}" type="pres">
      <dgm:prSet presAssocID="{DB2CC2D0-EFBD-443E-92FF-D8EE66B4E756}" presName="hierChild2" presStyleCnt="0"/>
      <dgm:spPr/>
    </dgm:pt>
    <dgm:pt modelId="{D41E16B3-6B3D-4288-86D0-CAA9BAF44427}" type="pres">
      <dgm:prSet presAssocID="{C6EC3D77-C057-47DF-9EAB-46BFC0B1277E}" presName="Name10" presStyleLbl="parChTrans1D2" presStyleIdx="0" presStyleCnt="2"/>
      <dgm:spPr/>
      <dgm:t>
        <a:bodyPr/>
        <a:lstStyle/>
        <a:p>
          <a:endParaRPr lang="en-US"/>
        </a:p>
      </dgm:t>
    </dgm:pt>
    <dgm:pt modelId="{2A281CD2-D37C-4F46-8E46-FE8853B48041}" type="pres">
      <dgm:prSet presAssocID="{B5D82CF8-BADA-4E9E-AAEA-14D49430D5E5}" presName="hierRoot2" presStyleCnt="0"/>
      <dgm:spPr/>
    </dgm:pt>
    <dgm:pt modelId="{F2B7B37D-48D5-4E23-BAB7-5F09A0A010C7}" type="pres">
      <dgm:prSet presAssocID="{B5D82CF8-BADA-4E9E-AAEA-14D49430D5E5}" presName="composite2" presStyleCnt="0"/>
      <dgm:spPr/>
    </dgm:pt>
    <dgm:pt modelId="{47080AEE-8DED-4B13-A2E0-7728936121CF}" type="pres">
      <dgm:prSet presAssocID="{B5D82CF8-BADA-4E9E-AAEA-14D49430D5E5}" presName="background2" presStyleLbl="node2" presStyleIdx="0" presStyleCnt="2"/>
      <dgm:spPr>
        <a:xfrm>
          <a:off x="946122" y="2514589"/>
          <a:ext cx="2716009" cy="1724665"/>
        </a:xfrm>
        <a:prstGeom prst="roundRect">
          <a:avLst>
            <a:gd name="adj" fmla="val 10000"/>
          </a:avLst>
        </a:prstGeom>
        <a:solidFill>
          <a:srgbClr val="9BBB59">
            <a:alpha val="70000"/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endParaRPr lang="en-US"/>
        </a:p>
      </dgm:t>
    </dgm:pt>
    <dgm:pt modelId="{0F3209F6-703A-4208-AABC-CCA117A292AA}" type="pres">
      <dgm:prSet presAssocID="{B5D82CF8-BADA-4E9E-AAEA-14D49430D5E5}" presName="text2" presStyleLbl="fgAcc2" presStyleIdx="0" presStyleCnt="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EEDD2386-FB11-4AD6-B163-927ACE4A94DB}" type="pres">
      <dgm:prSet presAssocID="{B5D82CF8-BADA-4E9E-AAEA-14D49430D5E5}" presName="hierChild3" presStyleCnt="0"/>
      <dgm:spPr/>
    </dgm:pt>
    <dgm:pt modelId="{9E27148F-0363-4DB8-B315-6A7D2E6B8BAD}" type="pres">
      <dgm:prSet presAssocID="{FB59ED47-B09E-4490-B783-C868FA354640}" presName="Name10" presStyleLbl="parChTrans1D2" presStyleIdx="1" presStyleCnt="2"/>
      <dgm:spPr/>
      <dgm:t>
        <a:bodyPr/>
        <a:lstStyle/>
        <a:p>
          <a:endParaRPr lang="en-US"/>
        </a:p>
      </dgm:t>
    </dgm:pt>
    <dgm:pt modelId="{915F3D12-58D7-4B9C-845E-39BB46399803}" type="pres">
      <dgm:prSet presAssocID="{C3B06757-C25A-4CB4-BE3B-857ECBF505B4}" presName="hierRoot2" presStyleCnt="0"/>
      <dgm:spPr/>
    </dgm:pt>
    <dgm:pt modelId="{D7EFD3C9-AE98-44B0-8AC5-2D8F5B7FF340}" type="pres">
      <dgm:prSet presAssocID="{C3B06757-C25A-4CB4-BE3B-857ECBF505B4}" presName="composite2" presStyleCnt="0"/>
      <dgm:spPr/>
    </dgm:pt>
    <dgm:pt modelId="{6A4F7352-3FB9-44A6-A4D8-06A6F48F7AB8}" type="pres">
      <dgm:prSet presAssocID="{C3B06757-C25A-4CB4-BE3B-857ECBF505B4}" presName="background2" presStyleLbl="node2" presStyleIdx="1" presStyleCnt="2"/>
      <dgm:spPr>
        <a:xfrm>
          <a:off x="4265689" y="2514589"/>
          <a:ext cx="2716009" cy="1724665"/>
        </a:xfrm>
        <a:prstGeom prst="roundRect">
          <a:avLst>
            <a:gd name="adj" fmla="val 10000"/>
          </a:avLst>
        </a:prstGeom>
        <a:solidFill>
          <a:srgbClr val="9BBB59">
            <a:alpha val="70000"/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endParaRPr lang="en-US"/>
        </a:p>
      </dgm:t>
    </dgm:pt>
    <dgm:pt modelId="{FD37D1F9-3EE9-4F8D-8473-E2521E8C9C31}" type="pres">
      <dgm:prSet presAssocID="{C3B06757-C25A-4CB4-BE3B-857ECBF505B4}" presName="text2" presStyleLbl="fgAcc2" presStyleIdx="1" presStyleCnt="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77958FA6-3E1D-4081-861D-8704C38A5C6D}" type="pres">
      <dgm:prSet presAssocID="{C3B06757-C25A-4CB4-BE3B-857ECBF505B4}" presName="hierChild3" presStyleCnt="0"/>
      <dgm:spPr/>
    </dgm:pt>
  </dgm:ptLst>
  <dgm:cxnLst>
    <dgm:cxn modelId="{D38CE421-BCE7-4593-A122-32E5649E1D62}" type="presOf" srcId="{F38AC287-E35E-43D1-82A3-536CD993D2B9}" destId="{18120A10-1B0C-445E-861E-A65B2FF4C246}" srcOrd="0" destOrd="0" presId="urn:microsoft.com/office/officeart/2005/8/layout/hierarchy1"/>
    <dgm:cxn modelId="{6630C838-274F-4BE8-ADFB-ACC404ED4475}" type="presOf" srcId="{C3B06757-C25A-4CB4-BE3B-857ECBF505B4}" destId="{FD37D1F9-3EE9-4F8D-8473-E2521E8C9C31}" srcOrd="0" destOrd="0" presId="urn:microsoft.com/office/officeart/2005/8/layout/hierarchy1"/>
    <dgm:cxn modelId="{6DEEB9C7-77FF-4B96-8E6C-1C25B5AECED4}" type="presOf" srcId="{B5D82CF8-BADA-4E9E-AAEA-14D49430D5E5}" destId="{0F3209F6-703A-4208-AABC-CCA117A292AA}" srcOrd="0" destOrd="0" presId="urn:microsoft.com/office/officeart/2005/8/layout/hierarchy1"/>
    <dgm:cxn modelId="{033A0BB5-CE7D-4BB6-A078-0B97F0ADCD4D}" type="presOf" srcId="{FB59ED47-B09E-4490-B783-C868FA354640}" destId="{9E27148F-0363-4DB8-B315-6A7D2E6B8BAD}" srcOrd="0" destOrd="0" presId="urn:microsoft.com/office/officeart/2005/8/layout/hierarchy1"/>
    <dgm:cxn modelId="{C5A3276D-C7BB-4A2F-96F9-B7C220C010A1}" type="presOf" srcId="{DB2CC2D0-EFBD-443E-92FF-D8EE66B4E756}" destId="{AA200D22-933D-4AEA-B9D8-5EA47F0F8315}" srcOrd="0" destOrd="0" presId="urn:microsoft.com/office/officeart/2005/8/layout/hierarchy1"/>
    <dgm:cxn modelId="{F504A1CA-9E34-4994-AC36-FDBBA78E2105}" type="presOf" srcId="{C6EC3D77-C057-47DF-9EAB-46BFC0B1277E}" destId="{D41E16B3-6B3D-4288-86D0-CAA9BAF44427}" srcOrd="0" destOrd="0" presId="urn:microsoft.com/office/officeart/2005/8/layout/hierarchy1"/>
    <dgm:cxn modelId="{6F68347F-5A86-4FE3-A20D-D4C8D0DA4ADD}" srcId="{DB2CC2D0-EFBD-443E-92FF-D8EE66B4E756}" destId="{C3B06757-C25A-4CB4-BE3B-857ECBF505B4}" srcOrd="1" destOrd="0" parTransId="{FB59ED47-B09E-4490-B783-C868FA354640}" sibTransId="{41B14F58-8F90-4A64-AEB7-303C769A38B0}"/>
    <dgm:cxn modelId="{FE56DB05-DC4B-41A8-A33E-0A19EC34CD5B}" srcId="{DB2CC2D0-EFBD-443E-92FF-D8EE66B4E756}" destId="{B5D82CF8-BADA-4E9E-AAEA-14D49430D5E5}" srcOrd="0" destOrd="0" parTransId="{C6EC3D77-C057-47DF-9EAB-46BFC0B1277E}" sibTransId="{D6B2310E-02D9-4DF7-8E78-4B68EC85B0EE}"/>
    <dgm:cxn modelId="{0C8D5138-A2D8-4578-9FDE-7377A5246AF1}" srcId="{F38AC287-E35E-43D1-82A3-536CD993D2B9}" destId="{DB2CC2D0-EFBD-443E-92FF-D8EE66B4E756}" srcOrd="0" destOrd="0" parTransId="{53534366-7D6F-4B83-9A6A-D78F525481CE}" sibTransId="{18033F1A-9D85-48A4-B7D7-C40D2F27DB78}"/>
    <dgm:cxn modelId="{89B66455-7D4E-48C0-93B6-53534833D64F}" type="presParOf" srcId="{18120A10-1B0C-445E-861E-A65B2FF4C246}" destId="{09717B1A-F89D-4FB7-9F82-8C4CA5A742FC}" srcOrd="0" destOrd="0" presId="urn:microsoft.com/office/officeart/2005/8/layout/hierarchy1"/>
    <dgm:cxn modelId="{F16C593E-6B5D-4562-B3A2-2D4A825DD362}" type="presParOf" srcId="{09717B1A-F89D-4FB7-9F82-8C4CA5A742FC}" destId="{E7B02671-260B-4D22-AB21-908AEFB97B22}" srcOrd="0" destOrd="0" presId="urn:microsoft.com/office/officeart/2005/8/layout/hierarchy1"/>
    <dgm:cxn modelId="{17702D73-E0A6-4377-9509-46EA11BAECE3}" type="presParOf" srcId="{E7B02671-260B-4D22-AB21-908AEFB97B22}" destId="{3BA33CA7-B390-4A7A-86EC-57F39782DD14}" srcOrd="0" destOrd="0" presId="urn:microsoft.com/office/officeart/2005/8/layout/hierarchy1"/>
    <dgm:cxn modelId="{B33507A7-48EA-4B84-8DF1-8267153758F5}" type="presParOf" srcId="{E7B02671-260B-4D22-AB21-908AEFB97B22}" destId="{AA200D22-933D-4AEA-B9D8-5EA47F0F8315}" srcOrd="1" destOrd="0" presId="urn:microsoft.com/office/officeart/2005/8/layout/hierarchy1"/>
    <dgm:cxn modelId="{A28622D9-B91C-46EC-9090-2F2257C0DA68}" type="presParOf" srcId="{09717B1A-F89D-4FB7-9F82-8C4CA5A742FC}" destId="{7E44D388-A816-42E3-9FAF-B0EC69318E4D}" srcOrd="1" destOrd="0" presId="urn:microsoft.com/office/officeart/2005/8/layout/hierarchy1"/>
    <dgm:cxn modelId="{EA2398F4-7809-4B73-BB8E-7B4800B3419B}" type="presParOf" srcId="{7E44D388-A816-42E3-9FAF-B0EC69318E4D}" destId="{D41E16B3-6B3D-4288-86D0-CAA9BAF44427}" srcOrd="0" destOrd="0" presId="urn:microsoft.com/office/officeart/2005/8/layout/hierarchy1"/>
    <dgm:cxn modelId="{00747281-B658-4178-93E0-85CB119CFD0C}" type="presParOf" srcId="{7E44D388-A816-42E3-9FAF-B0EC69318E4D}" destId="{2A281CD2-D37C-4F46-8E46-FE8853B48041}" srcOrd="1" destOrd="0" presId="urn:microsoft.com/office/officeart/2005/8/layout/hierarchy1"/>
    <dgm:cxn modelId="{0F702BCC-AF5F-47AB-91A5-5AFAC1BAA268}" type="presParOf" srcId="{2A281CD2-D37C-4F46-8E46-FE8853B48041}" destId="{F2B7B37D-48D5-4E23-BAB7-5F09A0A010C7}" srcOrd="0" destOrd="0" presId="urn:microsoft.com/office/officeart/2005/8/layout/hierarchy1"/>
    <dgm:cxn modelId="{D639ACE3-2A3A-4096-9072-B1D9BED7FB77}" type="presParOf" srcId="{F2B7B37D-48D5-4E23-BAB7-5F09A0A010C7}" destId="{47080AEE-8DED-4B13-A2E0-7728936121CF}" srcOrd="0" destOrd="0" presId="urn:microsoft.com/office/officeart/2005/8/layout/hierarchy1"/>
    <dgm:cxn modelId="{51E1777B-29F1-4F9B-A9E8-1937814A0DD4}" type="presParOf" srcId="{F2B7B37D-48D5-4E23-BAB7-5F09A0A010C7}" destId="{0F3209F6-703A-4208-AABC-CCA117A292AA}" srcOrd="1" destOrd="0" presId="urn:microsoft.com/office/officeart/2005/8/layout/hierarchy1"/>
    <dgm:cxn modelId="{DD657CD6-57E6-4D7F-B6F6-677963E3E35A}" type="presParOf" srcId="{2A281CD2-D37C-4F46-8E46-FE8853B48041}" destId="{EEDD2386-FB11-4AD6-B163-927ACE4A94DB}" srcOrd="1" destOrd="0" presId="urn:microsoft.com/office/officeart/2005/8/layout/hierarchy1"/>
    <dgm:cxn modelId="{A6C42D85-F6A9-4CCE-BFBD-195F7064ABC5}" type="presParOf" srcId="{7E44D388-A816-42E3-9FAF-B0EC69318E4D}" destId="{9E27148F-0363-4DB8-B315-6A7D2E6B8BAD}" srcOrd="2" destOrd="0" presId="urn:microsoft.com/office/officeart/2005/8/layout/hierarchy1"/>
    <dgm:cxn modelId="{3680ABE2-F803-4D86-AC3D-FAC859776303}" type="presParOf" srcId="{7E44D388-A816-42E3-9FAF-B0EC69318E4D}" destId="{915F3D12-58D7-4B9C-845E-39BB46399803}" srcOrd="3" destOrd="0" presId="urn:microsoft.com/office/officeart/2005/8/layout/hierarchy1"/>
    <dgm:cxn modelId="{EE4B6E28-E59E-4E3D-8840-3615F46B1D75}" type="presParOf" srcId="{915F3D12-58D7-4B9C-845E-39BB46399803}" destId="{D7EFD3C9-AE98-44B0-8AC5-2D8F5B7FF340}" srcOrd="0" destOrd="0" presId="urn:microsoft.com/office/officeart/2005/8/layout/hierarchy1"/>
    <dgm:cxn modelId="{FB03D9A8-FC26-446B-9E65-C56466177CF3}" type="presParOf" srcId="{D7EFD3C9-AE98-44B0-8AC5-2D8F5B7FF340}" destId="{6A4F7352-3FB9-44A6-A4D8-06A6F48F7AB8}" srcOrd="0" destOrd="0" presId="urn:microsoft.com/office/officeart/2005/8/layout/hierarchy1"/>
    <dgm:cxn modelId="{C85A68D4-8D67-4A57-B9B0-A833F17D1BF9}" type="presParOf" srcId="{D7EFD3C9-AE98-44B0-8AC5-2D8F5B7FF340}" destId="{FD37D1F9-3EE9-4F8D-8473-E2521E8C9C31}" srcOrd="1" destOrd="0" presId="urn:microsoft.com/office/officeart/2005/8/layout/hierarchy1"/>
    <dgm:cxn modelId="{045E935D-054C-4765-A176-49AE3D31F07F}" type="presParOf" srcId="{915F3D12-58D7-4B9C-845E-39BB46399803}" destId="{77958FA6-3E1D-4081-861D-8704C38A5C6D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987D86B0-F0DB-4836-AECD-ED1515490A49}" type="doc">
      <dgm:prSet loTypeId="urn:microsoft.com/office/officeart/2005/8/layout/hierarchy1" loCatId="hierarchy" qsTypeId="urn:microsoft.com/office/officeart/2005/8/quickstyle/simple1" qsCatId="simple" csTypeId="urn:microsoft.com/office/officeart/2005/8/colors/accent3_2" csCatId="accent3" phldr="1"/>
      <dgm:spPr/>
      <dgm:t>
        <a:bodyPr/>
        <a:lstStyle/>
        <a:p>
          <a:endParaRPr lang="en-US"/>
        </a:p>
      </dgm:t>
    </dgm:pt>
    <dgm:pt modelId="{B6B8B1D4-9F98-4653-87EF-A757A88FDF7E}">
      <dgm:prSet phldrT="[Text]" custT="1"/>
      <dgm:spPr/>
      <dgm:t>
        <a:bodyPr/>
        <a:lstStyle/>
        <a:p>
          <a:r>
            <a:rPr lang="sr-Latn-RS" sz="1200" b="1" dirty="0">
              <a:latin typeface="Times New Roman" panose="02020603050405020304" pitchFamily="18" charset="0"/>
              <a:cs typeface="Times New Roman" panose="02020603050405020304" pitchFamily="18" charset="0"/>
            </a:rPr>
            <a:t>PROMENE SUPSTANCE</a:t>
          </a:r>
          <a:endParaRPr lang="en-US" sz="12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DD954EB-7971-4DB4-868E-F574946499CA}" type="parTrans" cxnId="{3950CF72-D392-4EA0-8A6A-49CB01CDFC6C}">
      <dgm:prSet/>
      <dgm:spPr/>
      <dgm:t>
        <a:bodyPr/>
        <a:lstStyle/>
        <a:p>
          <a:endParaRPr lang="en-US"/>
        </a:p>
      </dgm:t>
    </dgm:pt>
    <dgm:pt modelId="{7961F1CB-52AB-42AD-8C39-044C2857266D}" type="sibTrans" cxnId="{3950CF72-D392-4EA0-8A6A-49CB01CDFC6C}">
      <dgm:prSet/>
      <dgm:spPr/>
      <dgm:t>
        <a:bodyPr/>
        <a:lstStyle/>
        <a:p>
          <a:endParaRPr lang="en-US"/>
        </a:p>
      </dgm:t>
    </dgm:pt>
    <dgm:pt modelId="{2FE3E74A-154C-4CB9-99C1-CC495D716EF5}">
      <dgm:prSet phldrT="[Text]"/>
      <dgm:spPr/>
      <dgm:t>
        <a:bodyPr/>
        <a:lstStyle/>
        <a:p>
          <a:r>
            <a:rPr lang="sr-Latn-RS" b="1" dirty="0">
              <a:latin typeface="Times New Roman" panose="02020603050405020304" pitchFamily="18" charset="0"/>
              <a:cs typeface="Times New Roman" panose="02020603050405020304" pitchFamily="18" charset="0"/>
            </a:rPr>
            <a:t>FIZIČKE</a:t>
          </a:r>
          <a:endParaRPr lang="en-US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635C417-E478-4BCE-AA5C-D1BAE24D2EC1}" type="parTrans" cxnId="{3F3AB558-C52E-4162-A31F-058933E694B7}">
      <dgm:prSet/>
      <dgm:spPr/>
      <dgm:t>
        <a:bodyPr/>
        <a:lstStyle/>
        <a:p>
          <a:endParaRPr lang="en-US"/>
        </a:p>
      </dgm:t>
    </dgm:pt>
    <dgm:pt modelId="{C07266C1-1E28-4989-AAF6-C59B7EB8AEF7}" type="sibTrans" cxnId="{3F3AB558-C52E-4162-A31F-058933E694B7}">
      <dgm:prSet/>
      <dgm:spPr/>
      <dgm:t>
        <a:bodyPr/>
        <a:lstStyle/>
        <a:p>
          <a:endParaRPr lang="en-US"/>
        </a:p>
      </dgm:t>
    </dgm:pt>
    <dgm:pt modelId="{C206EC7B-952D-4A3D-A9A0-09DA78C1039E}">
      <dgm:prSet phldrT="[Text]"/>
      <dgm:spPr/>
      <dgm:t>
        <a:bodyPr/>
        <a:lstStyle/>
        <a:p>
          <a:r>
            <a:rPr lang="sr-Latn-RS" dirty="0">
              <a:latin typeface="Times New Roman" panose="02020603050405020304" pitchFamily="18" charset="0"/>
              <a:cs typeface="Times New Roman" panose="02020603050405020304" pitchFamily="18" charset="0"/>
            </a:rPr>
            <a:t>-Ne menjaju se bitne osobine supstance.</a:t>
          </a:r>
        </a:p>
        <a:p>
          <a:r>
            <a:rPr lang="sr-Latn-RS" dirty="0">
              <a:latin typeface="Times New Roman" panose="02020603050405020304" pitchFamily="18" charset="0"/>
              <a:cs typeface="Times New Roman" panose="02020603050405020304" pitchFamily="18" charset="0"/>
            </a:rPr>
            <a:t>-Ne nastaje nova supstanca.</a:t>
          </a:r>
        </a:p>
        <a:p>
          <a:r>
            <a:rPr lang="sr-Latn-RS" dirty="0">
              <a:latin typeface="Times New Roman" panose="02020603050405020304" pitchFamily="18" charset="0"/>
              <a:cs typeface="Times New Roman" panose="02020603050405020304" pitchFamily="18" charset="0"/>
            </a:rPr>
            <a:t>-Supstanca se moze vratiti u prvobitno stanje.</a:t>
          </a:r>
          <a:endParaRPr lang="en-US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127755D-D4FA-4888-87D8-6E9C8AE47380}" type="parTrans" cxnId="{8D58F3A2-D8C0-436A-8E13-0C7C60822F2A}">
      <dgm:prSet/>
      <dgm:spPr/>
      <dgm:t>
        <a:bodyPr/>
        <a:lstStyle/>
        <a:p>
          <a:endParaRPr lang="en-US"/>
        </a:p>
      </dgm:t>
    </dgm:pt>
    <dgm:pt modelId="{9EED5086-B186-4D01-B0D3-E5C422F90ACC}" type="sibTrans" cxnId="{8D58F3A2-D8C0-436A-8E13-0C7C60822F2A}">
      <dgm:prSet/>
      <dgm:spPr/>
      <dgm:t>
        <a:bodyPr/>
        <a:lstStyle/>
        <a:p>
          <a:endParaRPr lang="en-US"/>
        </a:p>
      </dgm:t>
    </dgm:pt>
    <dgm:pt modelId="{64A57506-E837-4029-8448-3A6C6C8929DB}">
      <dgm:prSet phldrT="[Text]"/>
      <dgm:spPr/>
      <dgm:t>
        <a:bodyPr/>
        <a:lstStyle/>
        <a:p>
          <a:r>
            <a:rPr lang="sr-Latn-RS" dirty="0"/>
            <a:t>-</a:t>
          </a:r>
          <a:r>
            <a:rPr lang="sr-Latn-RS" dirty="0">
              <a:latin typeface="Times New Roman" panose="02020603050405020304" pitchFamily="18" charset="0"/>
              <a:cs typeface="Times New Roman" panose="02020603050405020304" pitchFamily="18" charset="0"/>
            </a:rPr>
            <a:t>Ne menjaju se bitne osobine supstance.</a:t>
          </a:r>
        </a:p>
        <a:p>
          <a:r>
            <a:rPr lang="sr-Latn-RS" dirty="0">
              <a:latin typeface="Times New Roman" panose="02020603050405020304" pitchFamily="18" charset="0"/>
              <a:cs typeface="Times New Roman" panose="02020603050405020304" pitchFamily="18" charset="0"/>
            </a:rPr>
            <a:t>-Ne nastaje nova supstanca.</a:t>
          </a:r>
        </a:p>
        <a:p>
          <a:r>
            <a:rPr lang="sr-Latn-RS" dirty="0">
              <a:latin typeface="Times New Roman" panose="02020603050405020304" pitchFamily="18" charset="0"/>
              <a:cs typeface="Times New Roman" panose="02020603050405020304" pitchFamily="18" charset="0"/>
            </a:rPr>
            <a:t>-Supstanca se moze vratiti u prvobitno stanje.</a:t>
          </a:r>
        </a:p>
        <a:p>
          <a:endParaRPr lang="en-US" dirty="0"/>
        </a:p>
      </dgm:t>
    </dgm:pt>
    <dgm:pt modelId="{08A6B0D1-4D46-42A0-9E38-E3E36C0B1139}" type="parTrans" cxnId="{02D3F248-E96C-4A8D-9774-8B5990FC8BC2}">
      <dgm:prSet/>
      <dgm:spPr/>
      <dgm:t>
        <a:bodyPr/>
        <a:lstStyle/>
        <a:p>
          <a:endParaRPr lang="en-US"/>
        </a:p>
      </dgm:t>
    </dgm:pt>
    <dgm:pt modelId="{9AC5CE13-4BF4-4E8A-AEE0-C78F317FB502}" type="sibTrans" cxnId="{02D3F248-E96C-4A8D-9774-8B5990FC8BC2}">
      <dgm:prSet/>
      <dgm:spPr/>
      <dgm:t>
        <a:bodyPr/>
        <a:lstStyle/>
        <a:p>
          <a:endParaRPr lang="en-US"/>
        </a:p>
      </dgm:t>
    </dgm:pt>
    <dgm:pt modelId="{DC21005E-AD26-4F93-9A76-D439283895D0}">
      <dgm:prSet phldrT="[Text]" custT="1"/>
      <dgm:spPr/>
      <dgm:t>
        <a:bodyPr/>
        <a:lstStyle/>
        <a:p>
          <a:r>
            <a:rPr lang="sr-Latn-RS" sz="1200" b="1" dirty="0"/>
            <a:t>HEMIJSKE</a:t>
          </a:r>
          <a:endParaRPr lang="en-US" sz="1200" b="1" dirty="0"/>
        </a:p>
      </dgm:t>
    </dgm:pt>
    <dgm:pt modelId="{BBFFCAD4-317B-4031-AAD1-56AFB15C3A98}" type="sibTrans" cxnId="{1C3C222A-CB9B-46E7-B411-B458463EBC2D}">
      <dgm:prSet/>
      <dgm:spPr/>
      <dgm:t>
        <a:bodyPr/>
        <a:lstStyle/>
        <a:p>
          <a:endParaRPr lang="en-US"/>
        </a:p>
      </dgm:t>
    </dgm:pt>
    <dgm:pt modelId="{32CD6373-B2B9-42D6-9CA2-92BC7941C229}" type="parTrans" cxnId="{1C3C222A-CB9B-46E7-B411-B458463EBC2D}">
      <dgm:prSet/>
      <dgm:spPr/>
      <dgm:t>
        <a:bodyPr/>
        <a:lstStyle/>
        <a:p>
          <a:endParaRPr lang="en-US"/>
        </a:p>
      </dgm:t>
    </dgm:pt>
    <dgm:pt modelId="{1660C038-B8BA-4D23-86E5-CF65F0398772}" type="pres">
      <dgm:prSet presAssocID="{987D86B0-F0DB-4836-AECD-ED1515490A49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A92BFB07-1E7D-4D0D-994B-0ACDB56E4AFB}" type="pres">
      <dgm:prSet presAssocID="{B6B8B1D4-9F98-4653-87EF-A757A88FDF7E}" presName="hierRoot1" presStyleCnt="0"/>
      <dgm:spPr/>
    </dgm:pt>
    <dgm:pt modelId="{9C38DA40-3F48-418D-844B-20593C2A7C4B}" type="pres">
      <dgm:prSet presAssocID="{B6B8B1D4-9F98-4653-87EF-A757A88FDF7E}" presName="composite" presStyleCnt="0"/>
      <dgm:spPr/>
    </dgm:pt>
    <dgm:pt modelId="{B4E727A1-E524-4F86-B3F6-643A9B21D14E}" type="pres">
      <dgm:prSet presAssocID="{B6B8B1D4-9F98-4653-87EF-A757A88FDF7E}" presName="background" presStyleLbl="node0" presStyleIdx="0" presStyleCnt="1"/>
      <dgm:spPr/>
    </dgm:pt>
    <dgm:pt modelId="{163FED25-0709-423E-B993-A01374547E72}" type="pres">
      <dgm:prSet presAssocID="{B6B8B1D4-9F98-4653-87EF-A757A88FDF7E}" presName="text" presStyleLbl="fgAcc0" presStyleIdx="0" presStyleCnt="1" custLinFactNeighborX="-10986" custLinFactNeighborY="-122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8C231EE3-8AE4-44B3-9596-D10F3B5BD831}" type="pres">
      <dgm:prSet presAssocID="{B6B8B1D4-9F98-4653-87EF-A757A88FDF7E}" presName="hierChild2" presStyleCnt="0"/>
      <dgm:spPr/>
    </dgm:pt>
    <dgm:pt modelId="{FF8278E3-5CD0-4D54-970F-44726F8E2948}" type="pres">
      <dgm:prSet presAssocID="{3635C417-E478-4BCE-AA5C-D1BAE24D2EC1}" presName="Name10" presStyleLbl="parChTrans1D2" presStyleIdx="0" presStyleCnt="2"/>
      <dgm:spPr/>
      <dgm:t>
        <a:bodyPr/>
        <a:lstStyle/>
        <a:p>
          <a:endParaRPr lang="en-US"/>
        </a:p>
      </dgm:t>
    </dgm:pt>
    <dgm:pt modelId="{787CDC22-3BA6-445A-BB60-B844248FB7A4}" type="pres">
      <dgm:prSet presAssocID="{2FE3E74A-154C-4CB9-99C1-CC495D716EF5}" presName="hierRoot2" presStyleCnt="0"/>
      <dgm:spPr/>
    </dgm:pt>
    <dgm:pt modelId="{4B96CCB6-CBE5-4005-A9FB-0D7F5A05DEAF}" type="pres">
      <dgm:prSet presAssocID="{2FE3E74A-154C-4CB9-99C1-CC495D716EF5}" presName="composite2" presStyleCnt="0"/>
      <dgm:spPr/>
    </dgm:pt>
    <dgm:pt modelId="{C8C3E89C-DFF6-4AB0-A28B-8FCF5C4D84B2}" type="pres">
      <dgm:prSet presAssocID="{2FE3E74A-154C-4CB9-99C1-CC495D716EF5}" presName="background2" presStyleLbl="node2" presStyleIdx="0" presStyleCnt="2"/>
      <dgm:spPr/>
    </dgm:pt>
    <dgm:pt modelId="{745C19D0-64ED-4D95-BBE2-A38EA5BEFC2B}" type="pres">
      <dgm:prSet presAssocID="{2FE3E74A-154C-4CB9-99C1-CC495D716EF5}" presName="text2" presStyleLbl="fgAcc2" presStyleIdx="0" presStyleCnt="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578A5C48-2C79-4AFE-ABBF-20B852259F97}" type="pres">
      <dgm:prSet presAssocID="{2FE3E74A-154C-4CB9-99C1-CC495D716EF5}" presName="hierChild3" presStyleCnt="0"/>
      <dgm:spPr/>
    </dgm:pt>
    <dgm:pt modelId="{4EFD8CAD-61B1-42EC-8900-F8409888A928}" type="pres">
      <dgm:prSet presAssocID="{4127755D-D4FA-4888-87D8-6E9C8AE47380}" presName="Name17" presStyleLbl="parChTrans1D3" presStyleIdx="0" presStyleCnt="2"/>
      <dgm:spPr/>
      <dgm:t>
        <a:bodyPr/>
        <a:lstStyle/>
        <a:p>
          <a:endParaRPr lang="en-US"/>
        </a:p>
      </dgm:t>
    </dgm:pt>
    <dgm:pt modelId="{826C2616-D766-4AAB-AC14-9D8AEA265DD7}" type="pres">
      <dgm:prSet presAssocID="{C206EC7B-952D-4A3D-A9A0-09DA78C1039E}" presName="hierRoot3" presStyleCnt="0"/>
      <dgm:spPr/>
    </dgm:pt>
    <dgm:pt modelId="{C825FE22-4C9C-47B6-AB83-5E04A40836AD}" type="pres">
      <dgm:prSet presAssocID="{C206EC7B-952D-4A3D-A9A0-09DA78C1039E}" presName="composite3" presStyleCnt="0"/>
      <dgm:spPr/>
    </dgm:pt>
    <dgm:pt modelId="{AD859A50-377F-4F45-B532-D3244F36C38F}" type="pres">
      <dgm:prSet presAssocID="{C206EC7B-952D-4A3D-A9A0-09DA78C1039E}" presName="background3" presStyleLbl="node3" presStyleIdx="0" presStyleCnt="2"/>
      <dgm:spPr/>
    </dgm:pt>
    <dgm:pt modelId="{11A99488-7B77-444C-A213-7B6593F055A6}" type="pres">
      <dgm:prSet presAssocID="{C206EC7B-952D-4A3D-A9A0-09DA78C1039E}" presName="text3" presStyleLbl="fgAcc3" presStyleIdx="0" presStyleCnt="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B6E31D9D-3311-4EAA-9AA9-67195887057D}" type="pres">
      <dgm:prSet presAssocID="{C206EC7B-952D-4A3D-A9A0-09DA78C1039E}" presName="hierChild4" presStyleCnt="0"/>
      <dgm:spPr/>
    </dgm:pt>
    <dgm:pt modelId="{D22367A9-E4E1-4A6F-97DA-5AC099016AF3}" type="pres">
      <dgm:prSet presAssocID="{32CD6373-B2B9-42D6-9CA2-92BC7941C229}" presName="Name10" presStyleLbl="parChTrans1D2" presStyleIdx="1" presStyleCnt="2"/>
      <dgm:spPr/>
      <dgm:t>
        <a:bodyPr/>
        <a:lstStyle/>
        <a:p>
          <a:endParaRPr lang="en-US"/>
        </a:p>
      </dgm:t>
    </dgm:pt>
    <dgm:pt modelId="{DCA9B3EA-ABF5-40C0-AFE3-DA724279FF60}" type="pres">
      <dgm:prSet presAssocID="{DC21005E-AD26-4F93-9A76-D439283895D0}" presName="hierRoot2" presStyleCnt="0"/>
      <dgm:spPr/>
    </dgm:pt>
    <dgm:pt modelId="{7AE6AAD5-1312-4F49-9BFB-C584FDD7DC55}" type="pres">
      <dgm:prSet presAssocID="{DC21005E-AD26-4F93-9A76-D439283895D0}" presName="composite2" presStyleCnt="0"/>
      <dgm:spPr/>
    </dgm:pt>
    <dgm:pt modelId="{F880463C-E887-45FF-8249-1A4456FD6E7D}" type="pres">
      <dgm:prSet presAssocID="{DC21005E-AD26-4F93-9A76-D439283895D0}" presName="background2" presStyleLbl="node2" presStyleIdx="1" presStyleCnt="2"/>
      <dgm:spPr/>
    </dgm:pt>
    <dgm:pt modelId="{A2824DD6-ED8C-43AA-A125-393182452685}" type="pres">
      <dgm:prSet presAssocID="{DC21005E-AD26-4F93-9A76-D439283895D0}" presName="text2" presStyleLbl="fgAcc2" presStyleIdx="1" presStyleCnt="2" custLinFactNeighborX="-1848" custLinFactNeighborY="-2358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F37C61B9-630C-4FC2-B2B1-8A0DD1FE2C65}" type="pres">
      <dgm:prSet presAssocID="{DC21005E-AD26-4F93-9A76-D439283895D0}" presName="hierChild3" presStyleCnt="0"/>
      <dgm:spPr/>
    </dgm:pt>
    <dgm:pt modelId="{CE566353-D605-4BA0-83E7-CCA341B159FF}" type="pres">
      <dgm:prSet presAssocID="{08A6B0D1-4D46-42A0-9E38-E3E36C0B1139}" presName="Name17" presStyleLbl="parChTrans1D3" presStyleIdx="1" presStyleCnt="2"/>
      <dgm:spPr/>
      <dgm:t>
        <a:bodyPr/>
        <a:lstStyle/>
        <a:p>
          <a:endParaRPr lang="en-US"/>
        </a:p>
      </dgm:t>
    </dgm:pt>
    <dgm:pt modelId="{5BC1AB5C-2D7D-4DAF-826E-299694CEE9FF}" type="pres">
      <dgm:prSet presAssocID="{64A57506-E837-4029-8448-3A6C6C8929DB}" presName="hierRoot3" presStyleCnt="0"/>
      <dgm:spPr/>
    </dgm:pt>
    <dgm:pt modelId="{EAF4D7FA-2101-4502-BA53-05C78C0B19DE}" type="pres">
      <dgm:prSet presAssocID="{64A57506-E837-4029-8448-3A6C6C8929DB}" presName="composite3" presStyleCnt="0"/>
      <dgm:spPr/>
    </dgm:pt>
    <dgm:pt modelId="{28A2C83C-C4EF-4C07-B6E4-99C6667573D4}" type="pres">
      <dgm:prSet presAssocID="{64A57506-E837-4029-8448-3A6C6C8929DB}" presName="background3" presStyleLbl="node3" presStyleIdx="1" presStyleCnt="2"/>
      <dgm:spPr/>
    </dgm:pt>
    <dgm:pt modelId="{760984C5-2FC6-4CBD-9621-AEF75199F88C}" type="pres">
      <dgm:prSet presAssocID="{64A57506-E837-4029-8448-3A6C6C8929DB}" presName="text3" presStyleLbl="fgAcc3" presStyleIdx="1" presStyleCnt="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C75F09FC-A056-4E46-BEDC-493686B033F7}" type="pres">
      <dgm:prSet presAssocID="{64A57506-E837-4029-8448-3A6C6C8929DB}" presName="hierChild4" presStyleCnt="0"/>
      <dgm:spPr/>
    </dgm:pt>
  </dgm:ptLst>
  <dgm:cxnLst>
    <dgm:cxn modelId="{5D9AC173-C528-4C5A-B6C9-5A6A925F6EFC}" type="presOf" srcId="{C206EC7B-952D-4A3D-A9A0-09DA78C1039E}" destId="{11A99488-7B77-444C-A213-7B6593F055A6}" srcOrd="0" destOrd="0" presId="urn:microsoft.com/office/officeart/2005/8/layout/hierarchy1"/>
    <dgm:cxn modelId="{7150F998-8DF6-44A1-BCF4-9276CBB8453B}" type="presOf" srcId="{B6B8B1D4-9F98-4653-87EF-A757A88FDF7E}" destId="{163FED25-0709-423E-B993-A01374547E72}" srcOrd="0" destOrd="0" presId="urn:microsoft.com/office/officeart/2005/8/layout/hierarchy1"/>
    <dgm:cxn modelId="{0F8B176D-BC73-406F-8567-32537B904AD7}" type="presOf" srcId="{4127755D-D4FA-4888-87D8-6E9C8AE47380}" destId="{4EFD8CAD-61B1-42EC-8900-F8409888A928}" srcOrd="0" destOrd="0" presId="urn:microsoft.com/office/officeart/2005/8/layout/hierarchy1"/>
    <dgm:cxn modelId="{3F3AB558-C52E-4162-A31F-058933E694B7}" srcId="{B6B8B1D4-9F98-4653-87EF-A757A88FDF7E}" destId="{2FE3E74A-154C-4CB9-99C1-CC495D716EF5}" srcOrd="0" destOrd="0" parTransId="{3635C417-E478-4BCE-AA5C-D1BAE24D2EC1}" sibTransId="{C07266C1-1E28-4989-AAF6-C59B7EB8AEF7}"/>
    <dgm:cxn modelId="{4B31FFD1-0FF9-4332-A934-65ABD838BB30}" type="presOf" srcId="{08A6B0D1-4D46-42A0-9E38-E3E36C0B1139}" destId="{CE566353-D605-4BA0-83E7-CCA341B159FF}" srcOrd="0" destOrd="0" presId="urn:microsoft.com/office/officeart/2005/8/layout/hierarchy1"/>
    <dgm:cxn modelId="{8D58F3A2-D8C0-436A-8E13-0C7C60822F2A}" srcId="{2FE3E74A-154C-4CB9-99C1-CC495D716EF5}" destId="{C206EC7B-952D-4A3D-A9A0-09DA78C1039E}" srcOrd="0" destOrd="0" parTransId="{4127755D-D4FA-4888-87D8-6E9C8AE47380}" sibTransId="{9EED5086-B186-4D01-B0D3-E5C422F90ACC}"/>
    <dgm:cxn modelId="{BB4E2F55-F43E-4CAF-8520-89E6E39B5BE8}" type="presOf" srcId="{2FE3E74A-154C-4CB9-99C1-CC495D716EF5}" destId="{745C19D0-64ED-4D95-BBE2-A38EA5BEFC2B}" srcOrd="0" destOrd="0" presId="urn:microsoft.com/office/officeart/2005/8/layout/hierarchy1"/>
    <dgm:cxn modelId="{3950CF72-D392-4EA0-8A6A-49CB01CDFC6C}" srcId="{987D86B0-F0DB-4836-AECD-ED1515490A49}" destId="{B6B8B1D4-9F98-4653-87EF-A757A88FDF7E}" srcOrd="0" destOrd="0" parTransId="{7DD954EB-7971-4DB4-868E-F574946499CA}" sibTransId="{7961F1CB-52AB-42AD-8C39-044C2857266D}"/>
    <dgm:cxn modelId="{2DED17AB-1CF9-4C33-A833-91A36801638F}" type="presOf" srcId="{64A57506-E837-4029-8448-3A6C6C8929DB}" destId="{760984C5-2FC6-4CBD-9621-AEF75199F88C}" srcOrd="0" destOrd="0" presId="urn:microsoft.com/office/officeart/2005/8/layout/hierarchy1"/>
    <dgm:cxn modelId="{2881CC6F-330E-428C-9F71-AC8A82591016}" type="presOf" srcId="{32CD6373-B2B9-42D6-9CA2-92BC7941C229}" destId="{D22367A9-E4E1-4A6F-97DA-5AC099016AF3}" srcOrd="0" destOrd="0" presId="urn:microsoft.com/office/officeart/2005/8/layout/hierarchy1"/>
    <dgm:cxn modelId="{7E001333-20AF-4584-8E61-73C31C294720}" type="presOf" srcId="{3635C417-E478-4BCE-AA5C-D1BAE24D2EC1}" destId="{FF8278E3-5CD0-4D54-970F-44726F8E2948}" srcOrd="0" destOrd="0" presId="urn:microsoft.com/office/officeart/2005/8/layout/hierarchy1"/>
    <dgm:cxn modelId="{1C3C222A-CB9B-46E7-B411-B458463EBC2D}" srcId="{B6B8B1D4-9F98-4653-87EF-A757A88FDF7E}" destId="{DC21005E-AD26-4F93-9A76-D439283895D0}" srcOrd="1" destOrd="0" parTransId="{32CD6373-B2B9-42D6-9CA2-92BC7941C229}" sibTransId="{BBFFCAD4-317B-4031-AAD1-56AFB15C3A98}"/>
    <dgm:cxn modelId="{02D3F248-E96C-4A8D-9774-8B5990FC8BC2}" srcId="{DC21005E-AD26-4F93-9A76-D439283895D0}" destId="{64A57506-E837-4029-8448-3A6C6C8929DB}" srcOrd="0" destOrd="0" parTransId="{08A6B0D1-4D46-42A0-9E38-E3E36C0B1139}" sibTransId="{9AC5CE13-4BF4-4E8A-AEE0-C78F317FB502}"/>
    <dgm:cxn modelId="{59BDACD6-23C7-4B3C-86A9-A372B0FAA5EE}" type="presOf" srcId="{DC21005E-AD26-4F93-9A76-D439283895D0}" destId="{A2824DD6-ED8C-43AA-A125-393182452685}" srcOrd="0" destOrd="0" presId="urn:microsoft.com/office/officeart/2005/8/layout/hierarchy1"/>
    <dgm:cxn modelId="{FD9D1BE5-7914-4629-AAA2-A97893919463}" type="presOf" srcId="{987D86B0-F0DB-4836-AECD-ED1515490A49}" destId="{1660C038-B8BA-4D23-86E5-CF65F0398772}" srcOrd="0" destOrd="0" presId="urn:microsoft.com/office/officeart/2005/8/layout/hierarchy1"/>
    <dgm:cxn modelId="{9858DACA-97F0-4D5C-AE34-A6DDD13B2F2A}" type="presParOf" srcId="{1660C038-B8BA-4D23-86E5-CF65F0398772}" destId="{A92BFB07-1E7D-4D0D-994B-0ACDB56E4AFB}" srcOrd="0" destOrd="0" presId="urn:microsoft.com/office/officeart/2005/8/layout/hierarchy1"/>
    <dgm:cxn modelId="{3095DCB4-4B2B-4248-A2F3-C218B0457DAC}" type="presParOf" srcId="{A92BFB07-1E7D-4D0D-994B-0ACDB56E4AFB}" destId="{9C38DA40-3F48-418D-844B-20593C2A7C4B}" srcOrd="0" destOrd="0" presId="urn:microsoft.com/office/officeart/2005/8/layout/hierarchy1"/>
    <dgm:cxn modelId="{85CA0CFE-DF74-4974-8B74-8E0108383357}" type="presParOf" srcId="{9C38DA40-3F48-418D-844B-20593C2A7C4B}" destId="{B4E727A1-E524-4F86-B3F6-643A9B21D14E}" srcOrd="0" destOrd="0" presId="urn:microsoft.com/office/officeart/2005/8/layout/hierarchy1"/>
    <dgm:cxn modelId="{373C1A74-6CAA-49A3-B295-04B74B149162}" type="presParOf" srcId="{9C38DA40-3F48-418D-844B-20593C2A7C4B}" destId="{163FED25-0709-423E-B993-A01374547E72}" srcOrd="1" destOrd="0" presId="urn:microsoft.com/office/officeart/2005/8/layout/hierarchy1"/>
    <dgm:cxn modelId="{81CA5920-0419-4F24-BB9B-77EB35F424EB}" type="presParOf" srcId="{A92BFB07-1E7D-4D0D-994B-0ACDB56E4AFB}" destId="{8C231EE3-8AE4-44B3-9596-D10F3B5BD831}" srcOrd="1" destOrd="0" presId="urn:microsoft.com/office/officeart/2005/8/layout/hierarchy1"/>
    <dgm:cxn modelId="{96628E11-3A3F-4CC6-850B-A749CA1DC49C}" type="presParOf" srcId="{8C231EE3-8AE4-44B3-9596-D10F3B5BD831}" destId="{FF8278E3-5CD0-4D54-970F-44726F8E2948}" srcOrd="0" destOrd="0" presId="urn:microsoft.com/office/officeart/2005/8/layout/hierarchy1"/>
    <dgm:cxn modelId="{37067E97-CE44-488E-ACA0-4631B780042E}" type="presParOf" srcId="{8C231EE3-8AE4-44B3-9596-D10F3B5BD831}" destId="{787CDC22-3BA6-445A-BB60-B844248FB7A4}" srcOrd="1" destOrd="0" presId="urn:microsoft.com/office/officeart/2005/8/layout/hierarchy1"/>
    <dgm:cxn modelId="{427AE5DC-0B7E-4ACC-92FD-A269624E4C7E}" type="presParOf" srcId="{787CDC22-3BA6-445A-BB60-B844248FB7A4}" destId="{4B96CCB6-CBE5-4005-A9FB-0D7F5A05DEAF}" srcOrd="0" destOrd="0" presId="urn:microsoft.com/office/officeart/2005/8/layout/hierarchy1"/>
    <dgm:cxn modelId="{9C37DA0D-4EF7-474C-86CB-19B32B8CFF80}" type="presParOf" srcId="{4B96CCB6-CBE5-4005-A9FB-0D7F5A05DEAF}" destId="{C8C3E89C-DFF6-4AB0-A28B-8FCF5C4D84B2}" srcOrd="0" destOrd="0" presId="urn:microsoft.com/office/officeart/2005/8/layout/hierarchy1"/>
    <dgm:cxn modelId="{CAD6E999-3220-41EB-BCE9-B3B33C2555CE}" type="presParOf" srcId="{4B96CCB6-CBE5-4005-A9FB-0D7F5A05DEAF}" destId="{745C19D0-64ED-4D95-BBE2-A38EA5BEFC2B}" srcOrd="1" destOrd="0" presId="urn:microsoft.com/office/officeart/2005/8/layout/hierarchy1"/>
    <dgm:cxn modelId="{5A99C83C-D2B3-4F53-8760-63E82E435741}" type="presParOf" srcId="{787CDC22-3BA6-445A-BB60-B844248FB7A4}" destId="{578A5C48-2C79-4AFE-ABBF-20B852259F97}" srcOrd="1" destOrd="0" presId="urn:microsoft.com/office/officeart/2005/8/layout/hierarchy1"/>
    <dgm:cxn modelId="{DE178DAA-2FF0-49F7-9F5C-EE691BF38B28}" type="presParOf" srcId="{578A5C48-2C79-4AFE-ABBF-20B852259F97}" destId="{4EFD8CAD-61B1-42EC-8900-F8409888A928}" srcOrd="0" destOrd="0" presId="urn:microsoft.com/office/officeart/2005/8/layout/hierarchy1"/>
    <dgm:cxn modelId="{7520C79F-48B2-4A3C-BA03-5C33B3DD01D8}" type="presParOf" srcId="{578A5C48-2C79-4AFE-ABBF-20B852259F97}" destId="{826C2616-D766-4AAB-AC14-9D8AEA265DD7}" srcOrd="1" destOrd="0" presId="urn:microsoft.com/office/officeart/2005/8/layout/hierarchy1"/>
    <dgm:cxn modelId="{59428166-3D38-49BD-A722-9FE679C0337F}" type="presParOf" srcId="{826C2616-D766-4AAB-AC14-9D8AEA265DD7}" destId="{C825FE22-4C9C-47B6-AB83-5E04A40836AD}" srcOrd="0" destOrd="0" presId="urn:microsoft.com/office/officeart/2005/8/layout/hierarchy1"/>
    <dgm:cxn modelId="{310ED014-464D-4FED-AFDB-B41F9F805AC9}" type="presParOf" srcId="{C825FE22-4C9C-47B6-AB83-5E04A40836AD}" destId="{AD859A50-377F-4F45-B532-D3244F36C38F}" srcOrd="0" destOrd="0" presId="urn:microsoft.com/office/officeart/2005/8/layout/hierarchy1"/>
    <dgm:cxn modelId="{C8FB0090-F1FD-4816-A3AF-29605B553307}" type="presParOf" srcId="{C825FE22-4C9C-47B6-AB83-5E04A40836AD}" destId="{11A99488-7B77-444C-A213-7B6593F055A6}" srcOrd="1" destOrd="0" presId="urn:microsoft.com/office/officeart/2005/8/layout/hierarchy1"/>
    <dgm:cxn modelId="{D2569FDF-5F39-4E19-A49B-8CC30CF6732A}" type="presParOf" srcId="{826C2616-D766-4AAB-AC14-9D8AEA265DD7}" destId="{B6E31D9D-3311-4EAA-9AA9-67195887057D}" srcOrd="1" destOrd="0" presId="urn:microsoft.com/office/officeart/2005/8/layout/hierarchy1"/>
    <dgm:cxn modelId="{CF419A74-8C6A-448E-8FD0-DB9DF6D5BB20}" type="presParOf" srcId="{8C231EE3-8AE4-44B3-9596-D10F3B5BD831}" destId="{D22367A9-E4E1-4A6F-97DA-5AC099016AF3}" srcOrd="2" destOrd="0" presId="urn:microsoft.com/office/officeart/2005/8/layout/hierarchy1"/>
    <dgm:cxn modelId="{BBFF6DDA-9F87-48BE-8824-11B11DE9A979}" type="presParOf" srcId="{8C231EE3-8AE4-44B3-9596-D10F3B5BD831}" destId="{DCA9B3EA-ABF5-40C0-AFE3-DA724279FF60}" srcOrd="3" destOrd="0" presId="urn:microsoft.com/office/officeart/2005/8/layout/hierarchy1"/>
    <dgm:cxn modelId="{C80986B6-D779-4889-B682-36D2B72953E5}" type="presParOf" srcId="{DCA9B3EA-ABF5-40C0-AFE3-DA724279FF60}" destId="{7AE6AAD5-1312-4F49-9BFB-C584FDD7DC55}" srcOrd="0" destOrd="0" presId="urn:microsoft.com/office/officeart/2005/8/layout/hierarchy1"/>
    <dgm:cxn modelId="{C487707F-9DFF-4562-9ECF-0856EEDF46A9}" type="presParOf" srcId="{7AE6AAD5-1312-4F49-9BFB-C584FDD7DC55}" destId="{F880463C-E887-45FF-8249-1A4456FD6E7D}" srcOrd="0" destOrd="0" presId="urn:microsoft.com/office/officeart/2005/8/layout/hierarchy1"/>
    <dgm:cxn modelId="{E173B28A-1BCB-47D2-B06B-2E82FB4333EC}" type="presParOf" srcId="{7AE6AAD5-1312-4F49-9BFB-C584FDD7DC55}" destId="{A2824DD6-ED8C-43AA-A125-393182452685}" srcOrd="1" destOrd="0" presId="urn:microsoft.com/office/officeart/2005/8/layout/hierarchy1"/>
    <dgm:cxn modelId="{25B9DF06-6B4D-45E5-BD2F-14AD569B7C1A}" type="presParOf" srcId="{DCA9B3EA-ABF5-40C0-AFE3-DA724279FF60}" destId="{F37C61B9-630C-4FC2-B2B1-8A0DD1FE2C65}" srcOrd="1" destOrd="0" presId="urn:microsoft.com/office/officeart/2005/8/layout/hierarchy1"/>
    <dgm:cxn modelId="{CE805650-7046-4EAB-BF76-CD396281175E}" type="presParOf" srcId="{F37C61B9-630C-4FC2-B2B1-8A0DD1FE2C65}" destId="{CE566353-D605-4BA0-83E7-CCA341B159FF}" srcOrd="0" destOrd="0" presId="urn:microsoft.com/office/officeart/2005/8/layout/hierarchy1"/>
    <dgm:cxn modelId="{627B9D60-BCAB-4C24-B3EB-8C06687D674F}" type="presParOf" srcId="{F37C61B9-630C-4FC2-B2B1-8A0DD1FE2C65}" destId="{5BC1AB5C-2D7D-4DAF-826E-299694CEE9FF}" srcOrd="1" destOrd="0" presId="urn:microsoft.com/office/officeart/2005/8/layout/hierarchy1"/>
    <dgm:cxn modelId="{14A81571-D562-4E5A-ADFD-CA8373B9DAF1}" type="presParOf" srcId="{5BC1AB5C-2D7D-4DAF-826E-299694CEE9FF}" destId="{EAF4D7FA-2101-4502-BA53-05C78C0B19DE}" srcOrd="0" destOrd="0" presId="urn:microsoft.com/office/officeart/2005/8/layout/hierarchy1"/>
    <dgm:cxn modelId="{0D8FAA1B-B1B9-4664-BA79-DB70A9926120}" type="presParOf" srcId="{EAF4D7FA-2101-4502-BA53-05C78C0B19DE}" destId="{28A2C83C-C4EF-4C07-B6E4-99C6667573D4}" srcOrd="0" destOrd="0" presId="urn:microsoft.com/office/officeart/2005/8/layout/hierarchy1"/>
    <dgm:cxn modelId="{3B1BAC7E-A2BD-4A8B-AF53-0E0FE4597751}" type="presParOf" srcId="{EAF4D7FA-2101-4502-BA53-05C78C0B19DE}" destId="{760984C5-2FC6-4CBD-9621-AEF75199F88C}" srcOrd="1" destOrd="0" presId="urn:microsoft.com/office/officeart/2005/8/layout/hierarchy1"/>
    <dgm:cxn modelId="{F9969B60-C6B6-4924-BBA8-ABE16F7229DA}" type="presParOf" srcId="{5BC1AB5C-2D7D-4DAF-826E-299694CEE9FF}" destId="{C75F09FC-A056-4E46-BEDC-493686B033F7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6BEC2FA4-EA75-46E4-8D32-3B4844ED3930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8A7B7DD4-9943-461D-BA9C-13333628437C}">
      <dgm:prSet phldrT="[Text]" custT="1"/>
      <dgm:spPr/>
      <dgm:t>
        <a:bodyPr/>
        <a:lstStyle/>
        <a:p>
          <a:r>
            <a:rPr lang="sr-Latn-RS" sz="2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Supstance</a:t>
          </a:r>
        </a:p>
        <a:p>
          <a:r>
            <a:rPr lang="sr-Latn-RS" sz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Izgrađene od čestica</a:t>
          </a:r>
          <a:endParaRPr lang="en-US" sz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389BB22-84A9-41D5-B736-7248FADA9D3A}" type="parTrans" cxnId="{EC29FE77-3435-4B21-9051-49D3EADEAEA1}">
      <dgm:prSet/>
      <dgm:spPr/>
      <dgm:t>
        <a:bodyPr/>
        <a:lstStyle/>
        <a:p>
          <a:endParaRPr lang="en-US"/>
        </a:p>
      </dgm:t>
    </dgm:pt>
    <dgm:pt modelId="{9DBABCED-0D89-4083-944F-19A51A406C7F}" type="sibTrans" cxnId="{EC29FE77-3435-4B21-9051-49D3EADEAEA1}">
      <dgm:prSet/>
      <dgm:spPr/>
      <dgm:t>
        <a:bodyPr/>
        <a:lstStyle/>
        <a:p>
          <a:endParaRPr lang="en-US"/>
        </a:p>
      </dgm:t>
    </dgm:pt>
    <dgm:pt modelId="{90B621E2-6B2F-465E-AB2B-E4EFFACE0DF8}">
      <dgm:prSet phldrT="[Text]" custT="1"/>
      <dgm:spPr/>
      <dgm:t>
        <a:bodyPr/>
        <a:lstStyle/>
        <a:p>
          <a:r>
            <a:rPr lang="sr-Latn-RS" sz="1600" b="0" u="sng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čiste supstance</a:t>
          </a:r>
        </a:p>
        <a:p>
          <a:r>
            <a:rPr lang="sr-Latn-RS" sz="1200" dirty="0">
              <a:latin typeface="Times New Roman" panose="02020603050405020304" pitchFamily="18" charset="0"/>
              <a:cs typeface="Times New Roman" panose="02020603050405020304" pitchFamily="18" charset="0"/>
            </a:rPr>
            <a:t>ne sadrze tragove drugih supstanci</a:t>
          </a:r>
          <a:endParaRPr lang="en-US" sz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4DA87E6-24D1-4536-B113-505BCE86BC13}" type="parTrans" cxnId="{B4503006-4A62-4AAE-AC07-51A8714BD55C}">
      <dgm:prSet/>
      <dgm:spPr/>
      <dgm:t>
        <a:bodyPr/>
        <a:lstStyle/>
        <a:p>
          <a:endParaRPr lang="en-US"/>
        </a:p>
      </dgm:t>
    </dgm:pt>
    <dgm:pt modelId="{79F01B85-AB99-4A9E-8535-FD6883891693}" type="sibTrans" cxnId="{B4503006-4A62-4AAE-AC07-51A8714BD55C}">
      <dgm:prSet/>
      <dgm:spPr/>
      <dgm:t>
        <a:bodyPr/>
        <a:lstStyle/>
        <a:p>
          <a:endParaRPr lang="en-US"/>
        </a:p>
      </dgm:t>
    </dgm:pt>
    <dgm:pt modelId="{EA231E19-75EB-4A8F-AF0C-F89766F80E26}">
      <dgm:prSet phldrT="[Text]" custT="1"/>
      <dgm:spPr/>
      <dgm:t>
        <a:bodyPr/>
        <a:lstStyle/>
        <a:p>
          <a:r>
            <a:rPr lang="sr-Latn-RS" sz="1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elementi</a:t>
          </a:r>
        </a:p>
        <a:p>
          <a:r>
            <a:rPr lang="sr-Latn-RS" sz="1100" dirty="0">
              <a:solidFill>
                <a:sysClr val="windowText" lastClr="00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najjednostavnije čiste supstance</a:t>
          </a:r>
        </a:p>
        <a:p>
          <a:endParaRPr lang="en-US" sz="1100" dirty="0">
            <a:solidFill>
              <a:srgbClr val="FF0000"/>
            </a:solidFill>
          </a:endParaRPr>
        </a:p>
      </dgm:t>
    </dgm:pt>
    <dgm:pt modelId="{7EBF4684-5566-4C73-9590-274D902E8F63}" type="parTrans" cxnId="{A8BB88DE-169C-467D-9B6E-9F5E1A329E4C}">
      <dgm:prSet/>
      <dgm:spPr/>
      <dgm:t>
        <a:bodyPr/>
        <a:lstStyle/>
        <a:p>
          <a:endParaRPr lang="en-US"/>
        </a:p>
      </dgm:t>
    </dgm:pt>
    <dgm:pt modelId="{B251FF94-5F57-4234-9CC0-09A141996404}" type="sibTrans" cxnId="{A8BB88DE-169C-467D-9B6E-9F5E1A329E4C}">
      <dgm:prSet/>
      <dgm:spPr/>
      <dgm:t>
        <a:bodyPr/>
        <a:lstStyle/>
        <a:p>
          <a:endParaRPr lang="en-US"/>
        </a:p>
      </dgm:t>
    </dgm:pt>
    <dgm:pt modelId="{CA84A4A0-E98C-4BF0-8A5F-66397460CA7E}">
      <dgm:prSet phldrT="[Text]" custT="1"/>
      <dgm:spPr/>
      <dgm:t>
        <a:bodyPr/>
        <a:lstStyle/>
        <a:p>
          <a:r>
            <a:rPr lang="sr-Latn-RS" sz="1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jedinjenja</a:t>
          </a:r>
        </a:p>
        <a:p>
          <a:r>
            <a:rPr lang="sr-Latn-RS" sz="1100" dirty="0">
              <a:solidFill>
                <a:sysClr val="windowText" lastClr="00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nastaju</a:t>
          </a:r>
          <a:r>
            <a:rPr lang="sr-Latn-RS" sz="11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sr-Latn-RS" sz="1100" dirty="0">
              <a:solidFill>
                <a:sysClr val="windowText" lastClr="00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kombinovanjem</a:t>
          </a:r>
          <a:r>
            <a:rPr lang="sr-Latn-RS" sz="11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sr-Latn-RS" sz="1100" dirty="0">
              <a:solidFill>
                <a:sysClr val="windowText" lastClr="00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elemenata</a:t>
          </a:r>
          <a:endParaRPr lang="en-US" sz="1100" dirty="0">
            <a:solidFill>
              <a:sysClr val="windowText" lastClr="0000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35DDE8F-2287-4CCD-AE56-1C6283B38B17}" type="parTrans" cxnId="{1F418F99-04FC-45ED-A4B6-305C3125939D}">
      <dgm:prSet/>
      <dgm:spPr/>
      <dgm:t>
        <a:bodyPr/>
        <a:lstStyle/>
        <a:p>
          <a:endParaRPr lang="en-US"/>
        </a:p>
      </dgm:t>
    </dgm:pt>
    <dgm:pt modelId="{E6CFA974-14AE-4344-9B73-8294C17C247B}" type="sibTrans" cxnId="{1F418F99-04FC-45ED-A4B6-305C3125939D}">
      <dgm:prSet/>
      <dgm:spPr/>
      <dgm:t>
        <a:bodyPr/>
        <a:lstStyle/>
        <a:p>
          <a:endParaRPr lang="en-US"/>
        </a:p>
      </dgm:t>
    </dgm:pt>
    <dgm:pt modelId="{F00E7C41-3369-4037-9522-8B4311791656}">
      <dgm:prSet phldrT="[Text]" custT="1"/>
      <dgm:spPr/>
      <dgm:t>
        <a:bodyPr/>
        <a:lstStyle/>
        <a:p>
          <a:r>
            <a:rPr lang="sr-Latn-RS" sz="1800" b="1" u="sng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smeše</a:t>
          </a:r>
        </a:p>
        <a:p>
          <a:r>
            <a:rPr lang="sr-Latn-RS" sz="1200" dirty="0">
              <a:latin typeface="Times New Roman" panose="02020603050405020304" pitchFamily="18" charset="0"/>
              <a:cs typeface="Times New Roman" panose="02020603050405020304" pitchFamily="18" charset="0"/>
            </a:rPr>
            <a:t>nastaju mešanjem dve ili više čistih supstanci</a:t>
          </a:r>
          <a:endParaRPr lang="en-US" sz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38A0808-16DD-487A-AC36-B5A22DEEB004}" type="parTrans" cxnId="{EE6716DE-88A2-4183-8241-904C18EB523D}">
      <dgm:prSet/>
      <dgm:spPr/>
      <dgm:t>
        <a:bodyPr/>
        <a:lstStyle/>
        <a:p>
          <a:endParaRPr lang="en-US"/>
        </a:p>
      </dgm:t>
    </dgm:pt>
    <dgm:pt modelId="{CF5E5D16-850D-4185-8A9F-4C18DC5C5B21}" type="sibTrans" cxnId="{EE6716DE-88A2-4183-8241-904C18EB523D}">
      <dgm:prSet/>
      <dgm:spPr/>
      <dgm:t>
        <a:bodyPr/>
        <a:lstStyle/>
        <a:p>
          <a:endParaRPr lang="en-US"/>
        </a:p>
      </dgm:t>
    </dgm:pt>
    <dgm:pt modelId="{12963DE1-9337-4751-B806-403E44E875DB}">
      <dgm:prSet phldrT="[Text]" custT="1"/>
      <dgm:spPr/>
      <dgm:t>
        <a:bodyPr/>
        <a:lstStyle/>
        <a:p>
          <a:r>
            <a:rPr lang="sr-Latn-RS" sz="1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homogene</a:t>
          </a:r>
        </a:p>
        <a:p>
          <a:r>
            <a:rPr lang="sr-Latn-RS" sz="1100" dirty="0">
              <a:solidFill>
                <a:sysClr val="windowText" lastClr="00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-sastojci se ne mogu videti</a:t>
          </a:r>
        </a:p>
        <a:p>
          <a:r>
            <a:rPr lang="sr-Latn-RS" sz="1100" dirty="0">
              <a:solidFill>
                <a:sysClr val="windowText" lastClr="00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-iste su u svim svojim delovima</a:t>
          </a:r>
          <a:endParaRPr lang="en-US" sz="1100" dirty="0">
            <a:solidFill>
              <a:sysClr val="windowText" lastClr="0000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522BB0B-DC04-456D-86E4-5102D07798BF}" type="parTrans" cxnId="{9BE81E13-C629-4E8A-A58B-560CCBF28C72}">
      <dgm:prSet/>
      <dgm:spPr/>
      <dgm:t>
        <a:bodyPr/>
        <a:lstStyle/>
        <a:p>
          <a:endParaRPr lang="en-US"/>
        </a:p>
      </dgm:t>
    </dgm:pt>
    <dgm:pt modelId="{D6DBA4FF-FBBC-4A9C-AC88-90AF26F7EA93}" type="sibTrans" cxnId="{9BE81E13-C629-4E8A-A58B-560CCBF28C72}">
      <dgm:prSet/>
      <dgm:spPr/>
      <dgm:t>
        <a:bodyPr/>
        <a:lstStyle/>
        <a:p>
          <a:endParaRPr lang="en-US"/>
        </a:p>
      </dgm:t>
    </dgm:pt>
    <dgm:pt modelId="{5C82D250-D848-4B95-A49C-4B79BA263C73}">
      <dgm:prSet phldrT="[Text]" custT="1"/>
      <dgm:spPr/>
      <dgm:t>
        <a:bodyPr/>
        <a:lstStyle/>
        <a:p>
          <a:r>
            <a:rPr lang="sr-Latn-RS" sz="1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heterogene</a:t>
          </a:r>
        </a:p>
        <a:p>
          <a:r>
            <a:rPr lang="sr-Latn-RS" sz="1100" dirty="0">
              <a:solidFill>
                <a:sysClr val="windowText" lastClr="00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-sastojci se mogu videti </a:t>
          </a:r>
        </a:p>
        <a:p>
          <a:r>
            <a:rPr lang="sr-Latn-RS" sz="1100" dirty="0">
              <a:solidFill>
                <a:sysClr val="windowText" lastClr="00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-nisu iste u svim svojim delovima</a:t>
          </a:r>
        </a:p>
        <a:p>
          <a:endParaRPr lang="en-US" sz="1100" dirty="0">
            <a:solidFill>
              <a:sysClr val="windowText" lastClr="000000"/>
            </a:solidFill>
          </a:endParaRPr>
        </a:p>
      </dgm:t>
    </dgm:pt>
    <dgm:pt modelId="{99898781-D5B7-4A9B-B7FE-CD944715BBA9}" type="parTrans" cxnId="{0E7B1A39-1B61-45C1-A5EA-BDB6F4978A7F}">
      <dgm:prSet/>
      <dgm:spPr/>
      <dgm:t>
        <a:bodyPr/>
        <a:lstStyle/>
        <a:p>
          <a:endParaRPr lang="en-US"/>
        </a:p>
      </dgm:t>
    </dgm:pt>
    <dgm:pt modelId="{63CE1DBE-0B8E-4474-991F-44DEEE03495A}" type="sibTrans" cxnId="{0E7B1A39-1B61-45C1-A5EA-BDB6F4978A7F}">
      <dgm:prSet/>
      <dgm:spPr/>
      <dgm:t>
        <a:bodyPr/>
        <a:lstStyle/>
        <a:p>
          <a:endParaRPr lang="en-US"/>
        </a:p>
      </dgm:t>
    </dgm:pt>
    <dgm:pt modelId="{B4817DC8-48CE-47FA-8F35-95F2DA8ECD1D}" type="pres">
      <dgm:prSet presAssocID="{6BEC2FA4-EA75-46E4-8D32-3B4844ED3930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6A41F826-6A11-4028-A2BE-9F26F60B1832}" type="pres">
      <dgm:prSet presAssocID="{8A7B7DD4-9943-461D-BA9C-13333628437C}" presName="hierRoot1" presStyleCnt="0"/>
      <dgm:spPr/>
    </dgm:pt>
    <dgm:pt modelId="{0F7BBB51-C97F-40B4-B89B-9C0FFDF3879F}" type="pres">
      <dgm:prSet presAssocID="{8A7B7DD4-9943-461D-BA9C-13333628437C}" presName="composite" presStyleCnt="0"/>
      <dgm:spPr/>
    </dgm:pt>
    <dgm:pt modelId="{02483DF3-DB11-46BB-9E21-84E63AD4CA2B}" type="pres">
      <dgm:prSet presAssocID="{8A7B7DD4-9943-461D-BA9C-13333628437C}" presName="background" presStyleLbl="node0" presStyleIdx="0" presStyleCnt="1"/>
      <dgm:spPr/>
    </dgm:pt>
    <dgm:pt modelId="{C4C686B2-1C97-4ADC-913A-699A69DE85BB}" type="pres">
      <dgm:prSet presAssocID="{8A7B7DD4-9943-461D-BA9C-13333628437C}" presName="text" presStyleLbl="fgAcc0" presStyleIdx="0" presStyleCnt="1" custScaleX="209538" custLinFactNeighborX="-14773" custLinFactNeighborY="-36480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75039D0F-2FC9-4940-AD29-6622A94E76A9}" type="pres">
      <dgm:prSet presAssocID="{8A7B7DD4-9943-461D-BA9C-13333628437C}" presName="hierChild2" presStyleCnt="0"/>
      <dgm:spPr/>
    </dgm:pt>
    <dgm:pt modelId="{48F2C005-F823-444E-8B1C-D2AD0BE7BC02}" type="pres">
      <dgm:prSet presAssocID="{F4DA87E6-24D1-4536-B113-505BCE86BC13}" presName="Name10" presStyleLbl="parChTrans1D2" presStyleIdx="0" presStyleCnt="2"/>
      <dgm:spPr/>
      <dgm:t>
        <a:bodyPr/>
        <a:lstStyle/>
        <a:p>
          <a:endParaRPr lang="en-US"/>
        </a:p>
      </dgm:t>
    </dgm:pt>
    <dgm:pt modelId="{E8AD452F-CCB3-48D4-8403-1C8777CBC96C}" type="pres">
      <dgm:prSet presAssocID="{90B621E2-6B2F-465E-AB2B-E4EFFACE0DF8}" presName="hierRoot2" presStyleCnt="0"/>
      <dgm:spPr/>
    </dgm:pt>
    <dgm:pt modelId="{B56EB504-D126-41B4-8528-98B8EA30AB00}" type="pres">
      <dgm:prSet presAssocID="{90B621E2-6B2F-465E-AB2B-E4EFFACE0DF8}" presName="composite2" presStyleCnt="0"/>
      <dgm:spPr/>
    </dgm:pt>
    <dgm:pt modelId="{1767D621-AFC8-4155-A696-14774E6459E7}" type="pres">
      <dgm:prSet presAssocID="{90B621E2-6B2F-465E-AB2B-E4EFFACE0DF8}" presName="background2" presStyleLbl="node2" presStyleIdx="0" presStyleCnt="2"/>
      <dgm:spPr/>
    </dgm:pt>
    <dgm:pt modelId="{8587BCCE-2628-472B-918C-A4F6349E7404}" type="pres">
      <dgm:prSet presAssocID="{90B621E2-6B2F-465E-AB2B-E4EFFACE0DF8}" presName="text2" presStyleLbl="fgAcc2" presStyleIdx="0" presStyleCnt="2" custScaleX="159342" custLinFactNeighborX="-261" custLinFactNeighborY="-11010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FE7C349A-C44D-43D5-B2B6-9865784505FC}" type="pres">
      <dgm:prSet presAssocID="{90B621E2-6B2F-465E-AB2B-E4EFFACE0DF8}" presName="hierChild3" presStyleCnt="0"/>
      <dgm:spPr/>
    </dgm:pt>
    <dgm:pt modelId="{61A36924-B495-4D3F-BF60-939D96EDC67E}" type="pres">
      <dgm:prSet presAssocID="{7EBF4684-5566-4C73-9590-274D902E8F63}" presName="Name17" presStyleLbl="parChTrans1D3" presStyleIdx="0" presStyleCnt="4"/>
      <dgm:spPr/>
      <dgm:t>
        <a:bodyPr/>
        <a:lstStyle/>
        <a:p>
          <a:endParaRPr lang="en-US"/>
        </a:p>
      </dgm:t>
    </dgm:pt>
    <dgm:pt modelId="{0F0B980D-4D93-45B2-9D67-6617068AC9C3}" type="pres">
      <dgm:prSet presAssocID="{EA231E19-75EB-4A8F-AF0C-F89766F80E26}" presName="hierRoot3" presStyleCnt="0"/>
      <dgm:spPr/>
    </dgm:pt>
    <dgm:pt modelId="{6EF23C84-5A07-416B-A90B-A35C035FD626}" type="pres">
      <dgm:prSet presAssocID="{EA231E19-75EB-4A8F-AF0C-F89766F80E26}" presName="composite3" presStyleCnt="0"/>
      <dgm:spPr/>
    </dgm:pt>
    <dgm:pt modelId="{34B61ECB-47E3-4ADB-B48C-55D06E461865}" type="pres">
      <dgm:prSet presAssocID="{EA231E19-75EB-4A8F-AF0C-F89766F80E26}" presName="background3" presStyleLbl="node3" presStyleIdx="0" presStyleCnt="4"/>
      <dgm:spPr/>
    </dgm:pt>
    <dgm:pt modelId="{BD722DC0-EAED-4F4D-A5DE-EE71C5538013}" type="pres">
      <dgm:prSet presAssocID="{EA231E19-75EB-4A8F-AF0C-F89766F80E26}" presName="text3" presStyleLbl="fgAcc3" presStyleIdx="0" presStyleCnt="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D3719038-227A-4918-8162-186849852329}" type="pres">
      <dgm:prSet presAssocID="{EA231E19-75EB-4A8F-AF0C-F89766F80E26}" presName="hierChild4" presStyleCnt="0"/>
      <dgm:spPr/>
    </dgm:pt>
    <dgm:pt modelId="{2CD95277-D48A-4F45-9D40-B98B2E45807B}" type="pres">
      <dgm:prSet presAssocID="{A35DDE8F-2287-4CCD-AE56-1C6283B38B17}" presName="Name17" presStyleLbl="parChTrans1D3" presStyleIdx="1" presStyleCnt="4"/>
      <dgm:spPr/>
      <dgm:t>
        <a:bodyPr/>
        <a:lstStyle/>
        <a:p>
          <a:endParaRPr lang="en-US"/>
        </a:p>
      </dgm:t>
    </dgm:pt>
    <dgm:pt modelId="{EF36FCDE-E4E2-4009-BB89-3FB6894BA59A}" type="pres">
      <dgm:prSet presAssocID="{CA84A4A0-E98C-4BF0-8A5F-66397460CA7E}" presName="hierRoot3" presStyleCnt="0"/>
      <dgm:spPr/>
    </dgm:pt>
    <dgm:pt modelId="{8C6DB886-D564-4EC6-9B11-A7AB1043F782}" type="pres">
      <dgm:prSet presAssocID="{CA84A4A0-E98C-4BF0-8A5F-66397460CA7E}" presName="composite3" presStyleCnt="0"/>
      <dgm:spPr/>
    </dgm:pt>
    <dgm:pt modelId="{FFEF411C-3230-4AB2-8696-0DEB3C1D674A}" type="pres">
      <dgm:prSet presAssocID="{CA84A4A0-E98C-4BF0-8A5F-66397460CA7E}" presName="background3" presStyleLbl="node3" presStyleIdx="1" presStyleCnt="4"/>
      <dgm:spPr/>
    </dgm:pt>
    <dgm:pt modelId="{051CC33C-32B7-4FBA-B2CE-829C34BFC9CA}" type="pres">
      <dgm:prSet presAssocID="{CA84A4A0-E98C-4BF0-8A5F-66397460CA7E}" presName="text3" presStyleLbl="fgAcc3" presStyleIdx="1" presStyleCnt="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11B1CB26-2CC7-4B5D-B978-40300FEC2058}" type="pres">
      <dgm:prSet presAssocID="{CA84A4A0-E98C-4BF0-8A5F-66397460CA7E}" presName="hierChild4" presStyleCnt="0"/>
      <dgm:spPr/>
    </dgm:pt>
    <dgm:pt modelId="{E038AC77-4477-485F-8090-90CE6AEADA8B}" type="pres">
      <dgm:prSet presAssocID="{638A0808-16DD-487A-AC36-B5A22DEEB004}" presName="Name10" presStyleLbl="parChTrans1D2" presStyleIdx="1" presStyleCnt="2"/>
      <dgm:spPr/>
      <dgm:t>
        <a:bodyPr/>
        <a:lstStyle/>
        <a:p>
          <a:endParaRPr lang="en-US"/>
        </a:p>
      </dgm:t>
    </dgm:pt>
    <dgm:pt modelId="{D155816D-14D8-4E37-B66C-E013C67FC67A}" type="pres">
      <dgm:prSet presAssocID="{F00E7C41-3369-4037-9522-8B4311791656}" presName="hierRoot2" presStyleCnt="0"/>
      <dgm:spPr/>
    </dgm:pt>
    <dgm:pt modelId="{4BBB3146-EE7C-4918-A64F-6EA07CD61929}" type="pres">
      <dgm:prSet presAssocID="{F00E7C41-3369-4037-9522-8B4311791656}" presName="composite2" presStyleCnt="0"/>
      <dgm:spPr/>
    </dgm:pt>
    <dgm:pt modelId="{39E288AC-82A4-4ECD-B04F-7F731DBB84D0}" type="pres">
      <dgm:prSet presAssocID="{F00E7C41-3369-4037-9522-8B4311791656}" presName="background2" presStyleLbl="node2" presStyleIdx="1" presStyleCnt="2"/>
      <dgm:spPr/>
    </dgm:pt>
    <dgm:pt modelId="{CBE36934-7D23-41A9-9B7E-B79B6C134015}" type="pres">
      <dgm:prSet presAssocID="{F00E7C41-3369-4037-9522-8B4311791656}" presName="text2" presStyleLbl="fgAcc2" presStyleIdx="1" presStyleCnt="2" custScaleX="18026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2B1D313D-A0E3-41D3-BDE9-7FD2F36E666C}" type="pres">
      <dgm:prSet presAssocID="{F00E7C41-3369-4037-9522-8B4311791656}" presName="hierChild3" presStyleCnt="0"/>
      <dgm:spPr/>
    </dgm:pt>
    <dgm:pt modelId="{907C00E4-2075-4D62-B829-AC9E8134C032}" type="pres">
      <dgm:prSet presAssocID="{A522BB0B-DC04-456D-86E4-5102D07798BF}" presName="Name17" presStyleLbl="parChTrans1D3" presStyleIdx="2" presStyleCnt="4"/>
      <dgm:spPr/>
      <dgm:t>
        <a:bodyPr/>
        <a:lstStyle/>
        <a:p>
          <a:endParaRPr lang="en-US"/>
        </a:p>
      </dgm:t>
    </dgm:pt>
    <dgm:pt modelId="{20A1AF35-39F8-4934-9447-E3974756FB99}" type="pres">
      <dgm:prSet presAssocID="{12963DE1-9337-4751-B806-403E44E875DB}" presName="hierRoot3" presStyleCnt="0"/>
      <dgm:spPr/>
    </dgm:pt>
    <dgm:pt modelId="{27005C05-02A1-4D58-9966-79319EB28DF7}" type="pres">
      <dgm:prSet presAssocID="{12963DE1-9337-4751-B806-403E44E875DB}" presName="composite3" presStyleCnt="0"/>
      <dgm:spPr/>
    </dgm:pt>
    <dgm:pt modelId="{B09F0BF2-A652-4BDB-8D9A-1246637D2717}" type="pres">
      <dgm:prSet presAssocID="{12963DE1-9337-4751-B806-403E44E875DB}" presName="background3" presStyleLbl="node3" presStyleIdx="2" presStyleCnt="4"/>
      <dgm:spPr/>
    </dgm:pt>
    <dgm:pt modelId="{2F3AC183-C823-4AF9-825D-48AE0011FC3E}" type="pres">
      <dgm:prSet presAssocID="{12963DE1-9337-4751-B806-403E44E875DB}" presName="text3" presStyleLbl="fgAcc3" presStyleIdx="2" presStyleCnt="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541E1D7C-073B-4DCC-ABE5-2DECF79CAACB}" type="pres">
      <dgm:prSet presAssocID="{12963DE1-9337-4751-B806-403E44E875DB}" presName="hierChild4" presStyleCnt="0"/>
      <dgm:spPr/>
    </dgm:pt>
    <dgm:pt modelId="{79A23774-EA43-49D6-8440-021DE76824B7}" type="pres">
      <dgm:prSet presAssocID="{99898781-D5B7-4A9B-B7FE-CD944715BBA9}" presName="Name17" presStyleLbl="parChTrans1D3" presStyleIdx="3" presStyleCnt="4"/>
      <dgm:spPr/>
      <dgm:t>
        <a:bodyPr/>
        <a:lstStyle/>
        <a:p>
          <a:endParaRPr lang="en-US"/>
        </a:p>
      </dgm:t>
    </dgm:pt>
    <dgm:pt modelId="{3C9042FD-4A0F-4D19-BA50-37B82D4802D4}" type="pres">
      <dgm:prSet presAssocID="{5C82D250-D848-4B95-A49C-4B79BA263C73}" presName="hierRoot3" presStyleCnt="0"/>
      <dgm:spPr/>
    </dgm:pt>
    <dgm:pt modelId="{6DCF657E-EFFC-48A5-9F29-4CB118A69836}" type="pres">
      <dgm:prSet presAssocID="{5C82D250-D848-4B95-A49C-4B79BA263C73}" presName="composite3" presStyleCnt="0"/>
      <dgm:spPr/>
    </dgm:pt>
    <dgm:pt modelId="{F8D5C29D-935A-43C4-9794-CB3137335E1F}" type="pres">
      <dgm:prSet presAssocID="{5C82D250-D848-4B95-A49C-4B79BA263C73}" presName="background3" presStyleLbl="node3" presStyleIdx="3" presStyleCnt="4"/>
      <dgm:spPr/>
    </dgm:pt>
    <dgm:pt modelId="{00427B20-EAC4-4786-B44A-8709F963BFEA}" type="pres">
      <dgm:prSet presAssocID="{5C82D250-D848-4B95-A49C-4B79BA263C73}" presName="text3" presStyleLbl="fgAcc3" presStyleIdx="3" presStyleCnt="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263FC850-767E-40EA-8499-BC2F04BAFDB6}" type="pres">
      <dgm:prSet presAssocID="{5C82D250-D848-4B95-A49C-4B79BA263C73}" presName="hierChild4" presStyleCnt="0"/>
      <dgm:spPr/>
    </dgm:pt>
  </dgm:ptLst>
  <dgm:cxnLst>
    <dgm:cxn modelId="{C2B290F2-D147-4D74-9DEA-2B5E3209924A}" type="presOf" srcId="{EA231E19-75EB-4A8F-AF0C-F89766F80E26}" destId="{BD722DC0-EAED-4F4D-A5DE-EE71C5538013}" srcOrd="0" destOrd="0" presId="urn:microsoft.com/office/officeart/2005/8/layout/hierarchy1"/>
    <dgm:cxn modelId="{A659FB73-C47B-4222-871F-C69AD6C3D5A3}" type="presOf" srcId="{6BEC2FA4-EA75-46E4-8D32-3B4844ED3930}" destId="{B4817DC8-48CE-47FA-8F35-95F2DA8ECD1D}" srcOrd="0" destOrd="0" presId="urn:microsoft.com/office/officeart/2005/8/layout/hierarchy1"/>
    <dgm:cxn modelId="{13D2CD53-9695-4CA5-8A88-8F0C46E58057}" type="presOf" srcId="{638A0808-16DD-487A-AC36-B5A22DEEB004}" destId="{E038AC77-4477-485F-8090-90CE6AEADA8B}" srcOrd="0" destOrd="0" presId="urn:microsoft.com/office/officeart/2005/8/layout/hierarchy1"/>
    <dgm:cxn modelId="{3FC8C045-0B62-45C2-AA38-B5159471BADF}" type="presOf" srcId="{A522BB0B-DC04-456D-86E4-5102D07798BF}" destId="{907C00E4-2075-4D62-B829-AC9E8134C032}" srcOrd="0" destOrd="0" presId="urn:microsoft.com/office/officeart/2005/8/layout/hierarchy1"/>
    <dgm:cxn modelId="{E5940288-15C0-4164-B140-2DF3FB298A27}" type="presOf" srcId="{8A7B7DD4-9943-461D-BA9C-13333628437C}" destId="{C4C686B2-1C97-4ADC-913A-699A69DE85BB}" srcOrd="0" destOrd="0" presId="urn:microsoft.com/office/officeart/2005/8/layout/hierarchy1"/>
    <dgm:cxn modelId="{CF080BCB-ED11-40A2-B5FB-A4EFA2F6AFDE}" type="presOf" srcId="{F00E7C41-3369-4037-9522-8B4311791656}" destId="{CBE36934-7D23-41A9-9B7E-B79B6C134015}" srcOrd="0" destOrd="0" presId="urn:microsoft.com/office/officeart/2005/8/layout/hierarchy1"/>
    <dgm:cxn modelId="{0E7B1A39-1B61-45C1-A5EA-BDB6F4978A7F}" srcId="{F00E7C41-3369-4037-9522-8B4311791656}" destId="{5C82D250-D848-4B95-A49C-4B79BA263C73}" srcOrd="1" destOrd="0" parTransId="{99898781-D5B7-4A9B-B7FE-CD944715BBA9}" sibTransId="{63CE1DBE-0B8E-4474-991F-44DEEE03495A}"/>
    <dgm:cxn modelId="{178763FE-C062-4D8D-AF7A-892E63220ED8}" type="presOf" srcId="{12963DE1-9337-4751-B806-403E44E875DB}" destId="{2F3AC183-C823-4AF9-825D-48AE0011FC3E}" srcOrd="0" destOrd="0" presId="urn:microsoft.com/office/officeart/2005/8/layout/hierarchy1"/>
    <dgm:cxn modelId="{C35F92B9-B083-4F73-8987-5F12EE4D1329}" type="presOf" srcId="{7EBF4684-5566-4C73-9590-274D902E8F63}" destId="{61A36924-B495-4D3F-BF60-939D96EDC67E}" srcOrd="0" destOrd="0" presId="urn:microsoft.com/office/officeart/2005/8/layout/hierarchy1"/>
    <dgm:cxn modelId="{855D5D6D-053A-4235-99ED-8A566CD66A32}" type="presOf" srcId="{5C82D250-D848-4B95-A49C-4B79BA263C73}" destId="{00427B20-EAC4-4786-B44A-8709F963BFEA}" srcOrd="0" destOrd="0" presId="urn:microsoft.com/office/officeart/2005/8/layout/hierarchy1"/>
    <dgm:cxn modelId="{A8BB88DE-169C-467D-9B6E-9F5E1A329E4C}" srcId="{90B621E2-6B2F-465E-AB2B-E4EFFACE0DF8}" destId="{EA231E19-75EB-4A8F-AF0C-F89766F80E26}" srcOrd="0" destOrd="0" parTransId="{7EBF4684-5566-4C73-9590-274D902E8F63}" sibTransId="{B251FF94-5F57-4234-9CC0-09A141996404}"/>
    <dgm:cxn modelId="{8464DAD4-45BC-4649-A0C0-ACB5BCC86CDE}" type="presOf" srcId="{F4DA87E6-24D1-4536-B113-505BCE86BC13}" destId="{48F2C005-F823-444E-8B1C-D2AD0BE7BC02}" srcOrd="0" destOrd="0" presId="urn:microsoft.com/office/officeart/2005/8/layout/hierarchy1"/>
    <dgm:cxn modelId="{9BE81E13-C629-4E8A-A58B-560CCBF28C72}" srcId="{F00E7C41-3369-4037-9522-8B4311791656}" destId="{12963DE1-9337-4751-B806-403E44E875DB}" srcOrd="0" destOrd="0" parTransId="{A522BB0B-DC04-456D-86E4-5102D07798BF}" sibTransId="{D6DBA4FF-FBBC-4A9C-AC88-90AF26F7EA93}"/>
    <dgm:cxn modelId="{AAFC6095-3077-4B44-8FA5-755D596B92BA}" type="presOf" srcId="{CA84A4A0-E98C-4BF0-8A5F-66397460CA7E}" destId="{051CC33C-32B7-4FBA-B2CE-829C34BFC9CA}" srcOrd="0" destOrd="0" presId="urn:microsoft.com/office/officeart/2005/8/layout/hierarchy1"/>
    <dgm:cxn modelId="{9C7731FB-3C75-4D9A-B995-2D9B42C405AB}" type="presOf" srcId="{99898781-D5B7-4A9B-B7FE-CD944715BBA9}" destId="{79A23774-EA43-49D6-8440-021DE76824B7}" srcOrd="0" destOrd="0" presId="urn:microsoft.com/office/officeart/2005/8/layout/hierarchy1"/>
    <dgm:cxn modelId="{EE6716DE-88A2-4183-8241-904C18EB523D}" srcId="{8A7B7DD4-9943-461D-BA9C-13333628437C}" destId="{F00E7C41-3369-4037-9522-8B4311791656}" srcOrd="1" destOrd="0" parTransId="{638A0808-16DD-487A-AC36-B5A22DEEB004}" sibTransId="{CF5E5D16-850D-4185-8A9F-4C18DC5C5B21}"/>
    <dgm:cxn modelId="{EC29FE77-3435-4B21-9051-49D3EADEAEA1}" srcId="{6BEC2FA4-EA75-46E4-8D32-3B4844ED3930}" destId="{8A7B7DD4-9943-461D-BA9C-13333628437C}" srcOrd="0" destOrd="0" parTransId="{7389BB22-84A9-41D5-B736-7248FADA9D3A}" sibTransId="{9DBABCED-0D89-4083-944F-19A51A406C7F}"/>
    <dgm:cxn modelId="{B4503006-4A62-4AAE-AC07-51A8714BD55C}" srcId="{8A7B7DD4-9943-461D-BA9C-13333628437C}" destId="{90B621E2-6B2F-465E-AB2B-E4EFFACE0DF8}" srcOrd="0" destOrd="0" parTransId="{F4DA87E6-24D1-4536-B113-505BCE86BC13}" sibTransId="{79F01B85-AB99-4A9E-8535-FD6883891693}"/>
    <dgm:cxn modelId="{E600AECF-A6BA-4A64-A399-5BE7638521EB}" type="presOf" srcId="{A35DDE8F-2287-4CCD-AE56-1C6283B38B17}" destId="{2CD95277-D48A-4F45-9D40-B98B2E45807B}" srcOrd="0" destOrd="0" presId="urn:microsoft.com/office/officeart/2005/8/layout/hierarchy1"/>
    <dgm:cxn modelId="{8DD6937B-8F54-442E-ACB1-55003850C5ED}" type="presOf" srcId="{90B621E2-6B2F-465E-AB2B-E4EFFACE0DF8}" destId="{8587BCCE-2628-472B-918C-A4F6349E7404}" srcOrd="0" destOrd="0" presId="urn:microsoft.com/office/officeart/2005/8/layout/hierarchy1"/>
    <dgm:cxn modelId="{1F418F99-04FC-45ED-A4B6-305C3125939D}" srcId="{90B621E2-6B2F-465E-AB2B-E4EFFACE0DF8}" destId="{CA84A4A0-E98C-4BF0-8A5F-66397460CA7E}" srcOrd="1" destOrd="0" parTransId="{A35DDE8F-2287-4CCD-AE56-1C6283B38B17}" sibTransId="{E6CFA974-14AE-4344-9B73-8294C17C247B}"/>
    <dgm:cxn modelId="{60F639D2-9855-4E4C-84FC-89764B56D7DE}" type="presParOf" srcId="{B4817DC8-48CE-47FA-8F35-95F2DA8ECD1D}" destId="{6A41F826-6A11-4028-A2BE-9F26F60B1832}" srcOrd="0" destOrd="0" presId="urn:microsoft.com/office/officeart/2005/8/layout/hierarchy1"/>
    <dgm:cxn modelId="{DB3EE44F-1010-4CA6-9809-B443723D6A20}" type="presParOf" srcId="{6A41F826-6A11-4028-A2BE-9F26F60B1832}" destId="{0F7BBB51-C97F-40B4-B89B-9C0FFDF3879F}" srcOrd="0" destOrd="0" presId="urn:microsoft.com/office/officeart/2005/8/layout/hierarchy1"/>
    <dgm:cxn modelId="{9B438FD3-CCBE-46A9-98BD-918643D9B3A3}" type="presParOf" srcId="{0F7BBB51-C97F-40B4-B89B-9C0FFDF3879F}" destId="{02483DF3-DB11-46BB-9E21-84E63AD4CA2B}" srcOrd="0" destOrd="0" presId="urn:microsoft.com/office/officeart/2005/8/layout/hierarchy1"/>
    <dgm:cxn modelId="{66E152F0-11E1-41FB-A4CF-9B0D825C2283}" type="presParOf" srcId="{0F7BBB51-C97F-40B4-B89B-9C0FFDF3879F}" destId="{C4C686B2-1C97-4ADC-913A-699A69DE85BB}" srcOrd="1" destOrd="0" presId="urn:microsoft.com/office/officeart/2005/8/layout/hierarchy1"/>
    <dgm:cxn modelId="{FA06919A-37DD-4293-B87B-10C294673223}" type="presParOf" srcId="{6A41F826-6A11-4028-A2BE-9F26F60B1832}" destId="{75039D0F-2FC9-4940-AD29-6622A94E76A9}" srcOrd="1" destOrd="0" presId="urn:microsoft.com/office/officeart/2005/8/layout/hierarchy1"/>
    <dgm:cxn modelId="{14179240-8BAD-4909-AFB1-CE59CA0CC9C9}" type="presParOf" srcId="{75039D0F-2FC9-4940-AD29-6622A94E76A9}" destId="{48F2C005-F823-444E-8B1C-D2AD0BE7BC02}" srcOrd="0" destOrd="0" presId="urn:microsoft.com/office/officeart/2005/8/layout/hierarchy1"/>
    <dgm:cxn modelId="{3D3D4107-3870-4A47-941B-76231BEC6A24}" type="presParOf" srcId="{75039D0F-2FC9-4940-AD29-6622A94E76A9}" destId="{E8AD452F-CCB3-48D4-8403-1C8777CBC96C}" srcOrd="1" destOrd="0" presId="urn:microsoft.com/office/officeart/2005/8/layout/hierarchy1"/>
    <dgm:cxn modelId="{04E9BAAA-3AE1-4172-AD73-9BDF474D61C3}" type="presParOf" srcId="{E8AD452F-CCB3-48D4-8403-1C8777CBC96C}" destId="{B56EB504-D126-41B4-8528-98B8EA30AB00}" srcOrd="0" destOrd="0" presId="urn:microsoft.com/office/officeart/2005/8/layout/hierarchy1"/>
    <dgm:cxn modelId="{83D948E1-B491-43BE-B7B1-4B17A0A7E9FA}" type="presParOf" srcId="{B56EB504-D126-41B4-8528-98B8EA30AB00}" destId="{1767D621-AFC8-4155-A696-14774E6459E7}" srcOrd="0" destOrd="0" presId="urn:microsoft.com/office/officeart/2005/8/layout/hierarchy1"/>
    <dgm:cxn modelId="{B7DBF5A2-9CF6-4730-BCB2-C08E05FAF487}" type="presParOf" srcId="{B56EB504-D126-41B4-8528-98B8EA30AB00}" destId="{8587BCCE-2628-472B-918C-A4F6349E7404}" srcOrd="1" destOrd="0" presId="urn:microsoft.com/office/officeart/2005/8/layout/hierarchy1"/>
    <dgm:cxn modelId="{FD251C2F-C062-47B7-8A69-EFF0F414128E}" type="presParOf" srcId="{E8AD452F-CCB3-48D4-8403-1C8777CBC96C}" destId="{FE7C349A-C44D-43D5-B2B6-9865784505FC}" srcOrd="1" destOrd="0" presId="urn:microsoft.com/office/officeart/2005/8/layout/hierarchy1"/>
    <dgm:cxn modelId="{539763DF-43FF-451B-9944-36D67FF9D64D}" type="presParOf" srcId="{FE7C349A-C44D-43D5-B2B6-9865784505FC}" destId="{61A36924-B495-4D3F-BF60-939D96EDC67E}" srcOrd="0" destOrd="0" presId="urn:microsoft.com/office/officeart/2005/8/layout/hierarchy1"/>
    <dgm:cxn modelId="{4E06D232-3AB1-4FC2-962D-70DEC46DB64F}" type="presParOf" srcId="{FE7C349A-C44D-43D5-B2B6-9865784505FC}" destId="{0F0B980D-4D93-45B2-9D67-6617068AC9C3}" srcOrd="1" destOrd="0" presId="urn:microsoft.com/office/officeart/2005/8/layout/hierarchy1"/>
    <dgm:cxn modelId="{10A221D2-36EE-461A-BAE7-329138B44316}" type="presParOf" srcId="{0F0B980D-4D93-45B2-9D67-6617068AC9C3}" destId="{6EF23C84-5A07-416B-A90B-A35C035FD626}" srcOrd="0" destOrd="0" presId="urn:microsoft.com/office/officeart/2005/8/layout/hierarchy1"/>
    <dgm:cxn modelId="{C9F4279E-E3B3-4934-827E-EB5590FFDE48}" type="presParOf" srcId="{6EF23C84-5A07-416B-A90B-A35C035FD626}" destId="{34B61ECB-47E3-4ADB-B48C-55D06E461865}" srcOrd="0" destOrd="0" presId="urn:microsoft.com/office/officeart/2005/8/layout/hierarchy1"/>
    <dgm:cxn modelId="{E2B20EE9-177F-4E44-B9BA-141CAB13CD61}" type="presParOf" srcId="{6EF23C84-5A07-416B-A90B-A35C035FD626}" destId="{BD722DC0-EAED-4F4D-A5DE-EE71C5538013}" srcOrd="1" destOrd="0" presId="urn:microsoft.com/office/officeart/2005/8/layout/hierarchy1"/>
    <dgm:cxn modelId="{53282724-6AF0-45B6-9359-0C6FC6772E99}" type="presParOf" srcId="{0F0B980D-4D93-45B2-9D67-6617068AC9C3}" destId="{D3719038-227A-4918-8162-186849852329}" srcOrd="1" destOrd="0" presId="urn:microsoft.com/office/officeart/2005/8/layout/hierarchy1"/>
    <dgm:cxn modelId="{A9BF26CB-DA19-4999-8E90-CA7F447A7E56}" type="presParOf" srcId="{FE7C349A-C44D-43D5-B2B6-9865784505FC}" destId="{2CD95277-D48A-4F45-9D40-B98B2E45807B}" srcOrd="2" destOrd="0" presId="urn:microsoft.com/office/officeart/2005/8/layout/hierarchy1"/>
    <dgm:cxn modelId="{ECFBF948-649F-4D1E-8260-0AC63F641EF1}" type="presParOf" srcId="{FE7C349A-C44D-43D5-B2B6-9865784505FC}" destId="{EF36FCDE-E4E2-4009-BB89-3FB6894BA59A}" srcOrd="3" destOrd="0" presId="urn:microsoft.com/office/officeart/2005/8/layout/hierarchy1"/>
    <dgm:cxn modelId="{F4E4C0CF-FCCF-45C2-89EC-2654208668C5}" type="presParOf" srcId="{EF36FCDE-E4E2-4009-BB89-3FB6894BA59A}" destId="{8C6DB886-D564-4EC6-9B11-A7AB1043F782}" srcOrd="0" destOrd="0" presId="urn:microsoft.com/office/officeart/2005/8/layout/hierarchy1"/>
    <dgm:cxn modelId="{0F9492C6-6D0B-4A65-B6CB-20FF9581DFBA}" type="presParOf" srcId="{8C6DB886-D564-4EC6-9B11-A7AB1043F782}" destId="{FFEF411C-3230-4AB2-8696-0DEB3C1D674A}" srcOrd="0" destOrd="0" presId="urn:microsoft.com/office/officeart/2005/8/layout/hierarchy1"/>
    <dgm:cxn modelId="{F2AF0FA1-60E8-4060-8B63-24F97894C4F0}" type="presParOf" srcId="{8C6DB886-D564-4EC6-9B11-A7AB1043F782}" destId="{051CC33C-32B7-4FBA-B2CE-829C34BFC9CA}" srcOrd="1" destOrd="0" presId="urn:microsoft.com/office/officeart/2005/8/layout/hierarchy1"/>
    <dgm:cxn modelId="{52374292-C30C-4D70-AC8F-86DD58AD6F41}" type="presParOf" srcId="{EF36FCDE-E4E2-4009-BB89-3FB6894BA59A}" destId="{11B1CB26-2CC7-4B5D-B978-40300FEC2058}" srcOrd="1" destOrd="0" presId="urn:microsoft.com/office/officeart/2005/8/layout/hierarchy1"/>
    <dgm:cxn modelId="{AEFCAAE8-FBB1-4FF0-B05C-D4EFC2D886C1}" type="presParOf" srcId="{75039D0F-2FC9-4940-AD29-6622A94E76A9}" destId="{E038AC77-4477-485F-8090-90CE6AEADA8B}" srcOrd="2" destOrd="0" presId="urn:microsoft.com/office/officeart/2005/8/layout/hierarchy1"/>
    <dgm:cxn modelId="{848306CC-60C5-4132-ADE4-9675B27DECD9}" type="presParOf" srcId="{75039D0F-2FC9-4940-AD29-6622A94E76A9}" destId="{D155816D-14D8-4E37-B66C-E013C67FC67A}" srcOrd="3" destOrd="0" presId="urn:microsoft.com/office/officeart/2005/8/layout/hierarchy1"/>
    <dgm:cxn modelId="{425EB56F-BEAA-41A1-BAD9-EA7FC9CE3A8B}" type="presParOf" srcId="{D155816D-14D8-4E37-B66C-E013C67FC67A}" destId="{4BBB3146-EE7C-4918-A64F-6EA07CD61929}" srcOrd="0" destOrd="0" presId="urn:microsoft.com/office/officeart/2005/8/layout/hierarchy1"/>
    <dgm:cxn modelId="{1E71FF15-6898-4EF1-A0A2-2562EE1CFBB4}" type="presParOf" srcId="{4BBB3146-EE7C-4918-A64F-6EA07CD61929}" destId="{39E288AC-82A4-4ECD-B04F-7F731DBB84D0}" srcOrd="0" destOrd="0" presId="urn:microsoft.com/office/officeart/2005/8/layout/hierarchy1"/>
    <dgm:cxn modelId="{29C9C850-ECBB-4C3B-87A0-BC425FE8F545}" type="presParOf" srcId="{4BBB3146-EE7C-4918-A64F-6EA07CD61929}" destId="{CBE36934-7D23-41A9-9B7E-B79B6C134015}" srcOrd="1" destOrd="0" presId="urn:microsoft.com/office/officeart/2005/8/layout/hierarchy1"/>
    <dgm:cxn modelId="{A7B514CF-5A63-4DF1-8ECA-A36DF52691C1}" type="presParOf" srcId="{D155816D-14D8-4E37-B66C-E013C67FC67A}" destId="{2B1D313D-A0E3-41D3-BDE9-7FD2F36E666C}" srcOrd="1" destOrd="0" presId="urn:microsoft.com/office/officeart/2005/8/layout/hierarchy1"/>
    <dgm:cxn modelId="{18897CBD-9FE0-4EE0-BF4B-42FE2B8AAADB}" type="presParOf" srcId="{2B1D313D-A0E3-41D3-BDE9-7FD2F36E666C}" destId="{907C00E4-2075-4D62-B829-AC9E8134C032}" srcOrd="0" destOrd="0" presId="urn:microsoft.com/office/officeart/2005/8/layout/hierarchy1"/>
    <dgm:cxn modelId="{C21F267C-71D3-4731-A3CE-7C5BC5544B97}" type="presParOf" srcId="{2B1D313D-A0E3-41D3-BDE9-7FD2F36E666C}" destId="{20A1AF35-39F8-4934-9447-E3974756FB99}" srcOrd="1" destOrd="0" presId="urn:microsoft.com/office/officeart/2005/8/layout/hierarchy1"/>
    <dgm:cxn modelId="{707A138E-D1E0-407D-AE7F-29F097F3692A}" type="presParOf" srcId="{20A1AF35-39F8-4934-9447-E3974756FB99}" destId="{27005C05-02A1-4D58-9966-79319EB28DF7}" srcOrd="0" destOrd="0" presId="urn:microsoft.com/office/officeart/2005/8/layout/hierarchy1"/>
    <dgm:cxn modelId="{1818105B-227D-4F37-A392-6A71D45B01F2}" type="presParOf" srcId="{27005C05-02A1-4D58-9966-79319EB28DF7}" destId="{B09F0BF2-A652-4BDB-8D9A-1246637D2717}" srcOrd="0" destOrd="0" presId="urn:microsoft.com/office/officeart/2005/8/layout/hierarchy1"/>
    <dgm:cxn modelId="{79B33810-05C5-478D-80F0-93E08DF902AA}" type="presParOf" srcId="{27005C05-02A1-4D58-9966-79319EB28DF7}" destId="{2F3AC183-C823-4AF9-825D-48AE0011FC3E}" srcOrd="1" destOrd="0" presId="urn:microsoft.com/office/officeart/2005/8/layout/hierarchy1"/>
    <dgm:cxn modelId="{4C1B50AF-10C2-4DB2-8017-E1E0F9E8826A}" type="presParOf" srcId="{20A1AF35-39F8-4934-9447-E3974756FB99}" destId="{541E1D7C-073B-4DCC-ABE5-2DECF79CAACB}" srcOrd="1" destOrd="0" presId="urn:microsoft.com/office/officeart/2005/8/layout/hierarchy1"/>
    <dgm:cxn modelId="{D8E70FE4-ABCB-4FD4-9ED7-0C1927E1B42F}" type="presParOf" srcId="{2B1D313D-A0E3-41D3-BDE9-7FD2F36E666C}" destId="{79A23774-EA43-49D6-8440-021DE76824B7}" srcOrd="2" destOrd="0" presId="urn:microsoft.com/office/officeart/2005/8/layout/hierarchy1"/>
    <dgm:cxn modelId="{7E15A72A-8799-42BD-B538-B1666576E91E}" type="presParOf" srcId="{2B1D313D-A0E3-41D3-BDE9-7FD2F36E666C}" destId="{3C9042FD-4A0F-4D19-BA50-37B82D4802D4}" srcOrd="3" destOrd="0" presId="urn:microsoft.com/office/officeart/2005/8/layout/hierarchy1"/>
    <dgm:cxn modelId="{5D4C37B0-A0F3-4954-B209-D7DFC65D2101}" type="presParOf" srcId="{3C9042FD-4A0F-4D19-BA50-37B82D4802D4}" destId="{6DCF657E-EFFC-48A5-9F29-4CB118A69836}" srcOrd="0" destOrd="0" presId="urn:microsoft.com/office/officeart/2005/8/layout/hierarchy1"/>
    <dgm:cxn modelId="{09531199-7F4C-4539-81F9-3653EF9C970D}" type="presParOf" srcId="{6DCF657E-EFFC-48A5-9F29-4CB118A69836}" destId="{F8D5C29D-935A-43C4-9794-CB3137335E1F}" srcOrd="0" destOrd="0" presId="urn:microsoft.com/office/officeart/2005/8/layout/hierarchy1"/>
    <dgm:cxn modelId="{970959CC-3877-48C0-B32E-14A1250D4935}" type="presParOf" srcId="{6DCF657E-EFFC-48A5-9F29-4CB118A69836}" destId="{00427B20-EAC4-4786-B44A-8709F963BFEA}" srcOrd="1" destOrd="0" presId="urn:microsoft.com/office/officeart/2005/8/layout/hierarchy1"/>
    <dgm:cxn modelId="{DD65E648-8D9F-4A92-87C3-A8E2626032EC}" type="presParOf" srcId="{3C9042FD-4A0F-4D19-BA50-37B82D4802D4}" destId="{263FC850-767E-40EA-8499-BC2F04BAFDB6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A271BF85-D633-46B8-9777-175D57DA8B40}" type="doc">
      <dgm:prSet loTypeId="urn:microsoft.com/office/officeart/2005/8/layout/radial6" loCatId="cycle" qsTypeId="urn:microsoft.com/office/officeart/2005/8/quickstyle/simple5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F9BC4C6E-DF91-4BE7-A655-9815B53176B5}">
      <dgm:prSet phldrT="[Text]"/>
      <dgm:spPr/>
      <dgm:t>
        <a:bodyPr/>
        <a:lstStyle/>
        <a:p>
          <a:r>
            <a:rPr lang="sr-Latn-RS"/>
            <a:t>POSTUPCI ZA RAZDVAJANJE  SASTOJAKA SMEŠA</a:t>
          </a:r>
          <a:endParaRPr lang="en-US"/>
        </a:p>
      </dgm:t>
    </dgm:pt>
    <dgm:pt modelId="{0AD7E614-7DDF-4174-9850-B5965F214574}" type="parTrans" cxnId="{68F2B664-DCC7-4C3F-840F-4BCD58BF1A5A}">
      <dgm:prSet/>
      <dgm:spPr/>
      <dgm:t>
        <a:bodyPr/>
        <a:lstStyle/>
        <a:p>
          <a:endParaRPr lang="en-US"/>
        </a:p>
      </dgm:t>
    </dgm:pt>
    <dgm:pt modelId="{A7EC0848-2EB1-43F4-9A73-DF9410D0C731}" type="sibTrans" cxnId="{68F2B664-DCC7-4C3F-840F-4BCD58BF1A5A}">
      <dgm:prSet/>
      <dgm:spPr/>
      <dgm:t>
        <a:bodyPr/>
        <a:lstStyle/>
        <a:p>
          <a:endParaRPr lang="en-US"/>
        </a:p>
      </dgm:t>
    </dgm:pt>
    <dgm:pt modelId="{43F74A52-7B2D-4B68-9222-492B16825411}">
      <dgm:prSet phldrT="[Text]"/>
      <dgm:spPr/>
      <dgm:t>
        <a:bodyPr/>
        <a:lstStyle/>
        <a:p>
          <a:r>
            <a:rPr lang="sr-Latn-RS"/>
            <a:t>ODLIVANJE</a:t>
          </a:r>
          <a:endParaRPr lang="en-US"/>
        </a:p>
      </dgm:t>
    </dgm:pt>
    <dgm:pt modelId="{6802E6CD-583F-4197-972C-6BA58828E0B1}" type="parTrans" cxnId="{EB80D43F-2ECB-4617-94EF-6B9C838457E3}">
      <dgm:prSet/>
      <dgm:spPr/>
      <dgm:t>
        <a:bodyPr/>
        <a:lstStyle/>
        <a:p>
          <a:endParaRPr lang="en-US"/>
        </a:p>
      </dgm:t>
    </dgm:pt>
    <dgm:pt modelId="{C0EEB035-7F30-45F9-BAFA-8D2F1CE20943}" type="sibTrans" cxnId="{EB80D43F-2ECB-4617-94EF-6B9C838457E3}">
      <dgm:prSet/>
      <dgm:spPr/>
      <dgm:t>
        <a:bodyPr/>
        <a:lstStyle/>
        <a:p>
          <a:endParaRPr lang="en-US"/>
        </a:p>
      </dgm:t>
    </dgm:pt>
    <dgm:pt modelId="{7EC6D89D-E045-4E31-8820-5BE21F2E3CA3}">
      <dgm:prSet phldrT="[Text]"/>
      <dgm:spPr/>
      <dgm:t>
        <a:bodyPr/>
        <a:lstStyle/>
        <a:p>
          <a:r>
            <a:rPr lang="sr-Latn-RS"/>
            <a:t>CEĐENJE</a:t>
          </a:r>
          <a:endParaRPr lang="en-US"/>
        </a:p>
      </dgm:t>
    </dgm:pt>
    <dgm:pt modelId="{90051F89-45A0-440E-B21E-E7CA2917B1BD}" type="parTrans" cxnId="{CDC64749-AC9F-4863-9C17-51C0036114F3}">
      <dgm:prSet/>
      <dgm:spPr/>
      <dgm:t>
        <a:bodyPr/>
        <a:lstStyle/>
        <a:p>
          <a:endParaRPr lang="en-US"/>
        </a:p>
      </dgm:t>
    </dgm:pt>
    <dgm:pt modelId="{EA0A4E21-AF56-4600-971B-F33AB249F25C}" type="sibTrans" cxnId="{CDC64749-AC9F-4863-9C17-51C0036114F3}">
      <dgm:prSet/>
      <dgm:spPr/>
      <dgm:t>
        <a:bodyPr/>
        <a:lstStyle/>
        <a:p>
          <a:endParaRPr lang="en-US"/>
        </a:p>
      </dgm:t>
    </dgm:pt>
    <dgm:pt modelId="{6A30CAB1-1F88-4C84-A299-8680BBA1CE86}">
      <dgm:prSet phldrT="[Text]"/>
      <dgm:spPr/>
      <dgm:t>
        <a:bodyPr/>
        <a:lstStyle/>
        <a:p>
          <a:r>
            <a:rPr lang="sr-Latn-RS"/>
            <a:t>DESTILACIJA</a:t>
          </a:r>
          <a:endParaRPr lang="en-US"/>
        </a:p>
      </dgm:t>
    </dgm:pt>
    <dgm:pt modelId="{5C898850-4F2C-45C3-A66C-2BC5445E6DB3}" type="parTrans" cxnId="{22F87DD2-9DCA-4763-92FE-02EEF574DE84}">
      <dgm:prSet/>
      <dgm:spPr/>
      <dgm:t>
        <a:bodyPr/>
        <a:lstStyle/>
        <a:p>
          <a:endParaRPr lang="en-US"/>
        </a:p>
      </dgm:t>
    </dgm:pt>
    <dgm:pt modelId="{217CBE49-F3C6-4693-B370-1B80D535F98C}" type="sibTrans" cxnId="{22F87DD2-9DCA-4763-92FE-02EEF574DE84}">
      <dgm:prSet/>
      <dgm:spPr/>
      <dgm:t>
        <a:bodyPr/>
        <a:lstStyle/>
        <a:p>
          <a:endParaRPr lang="en-US"/>
        </a:p>
      </dgm:t>
    </dgm:pt>
    <dgm:pt modelId="{ECCA7F56-A4F2-44AD-869A-494373779BE4}">
      <dgm:prSet phldrT="[Text]"/>
      <dgm:spPr/>
      <dgm:t>
        <a:bodyPr/>
        <a:lstStyle/>
        <a:p>
          <a:r>
            <a:rPr lang="sr-Latn-RS"/>
            <a:t>UPARAVANJE</a:t>
          </a:r>
          <a:endParaRPr lang="en-US"/>
        </a:p>
      </dgm:t>
    </dgm:pt>
    <dgm:pt modelId="{282DD959-845B-421D-B9C7-4C8FF82A32EE}" type="parTrans" cxnId="{4D21569B-49F7-43DA-8705-4B6B7C1EC908}">
      <dgm:prSet/>
      <dgm:spPr/>
      <dgm:t>
        <a:bodyPr/>
        <a:lstStyle/>
        <a:p>
          <a:endParaRPr lang="en-US"/>
        </a:p>
      </dgm:t>
    </dgm:pt>
    <dgm:pt modelId="{642132E1-6893-4943-A7BF-010374B5F9E2}" type="sibTrans" cxnId="{4D21569B-49F7-43DA-8705-4B6B7C1EC908}">
      <dgm:prSet/>
      <dgm:spPr/>
      <dgm:t>
        <a:bodyPr/>
        <a:lstStyle/>
        <a:p>
          <a:endParaRPr lang="en-US"/>
        </a:p>
      </dgm:t>
    </dgm:pt>
    <dgm:pt modelId="{AA080B05-C825-41D3-8B39-04E58008B6FD}">
      <dgm:prSet phldrT="[Text]"/>
      <dgm:spPr/>
      <dgm:t>
        <a:bodyPr/>
        <a:lstStyle/>
        <a:p>
          <a:r>
            <a:rPr lang="sr-Latn-RS"/>
            <a:t>POMOĆU</a:t>
          </a:r>
        </a:p>
        <a:p>
          <a:r>
            <a:rPr lang="sr-Latn-RS"/>
            <a:t>MAGNETA</a:t>
          </a:r>
          <a:endParaRPr lang="en-US"/>
        </a:p>
      </dgm:t>
    </dgm:pt>
    <dgm:pt modelId="{171D4D8D-CD8C-4462-9CCD-AB03D71EE658}" type="parTrans" cxnId="{0232C84A-631F-48C6-ADC3-F798B3DF74BE}">
      <dgm:prSet/>
      <dgm:spPr/>
      <dgm:t>
        <a:bodyPr/>
        <a:lstStyle/>
        <a:p>
          <a:endParaRPr lang="en-US"/>
        </a:p>
      </dgm:t>
    </dgm:pt>
    <dgm:pt modelId="{4269EF76-D1A9-4E93-B777-BB3DC2E788F8}" type="sibTrans" cxnId="{0232C84A-631F-48C6-ADC3-F798B3DF74BE}">
      <dgm:prSet/>
      <dgm:spPr/>
      <dgm:t>
        <a:bodyPr/>
        <a:lstStyle/>
        <a:p>
          <a:endParaRPr lang="en-US"/>
        </a:p>
      </dgm:t>
    </dgm:pt>
    <dgm:pt modelId="{634AC857-7890-4FCF-818E-30E552B4695F}" type="pres">
      <dgm:prSet presAssocID="{A271BF85-D633-46B8-9777-175D57DA8B40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88269862-1D97-4A79-8392-4582A1DB3CD9}" type="pres">
      <dgm:prSet presAssocID="{F9BC4C6E-DF91-4BE7-A655-9815B53176B5}" presName="centerShape" presStyleLbl="node0" presStyleIdx="0" presStyleCnt="1"/>
      <dgm:spPr/>
      <dgm:t>
        <a:bodyPr/>
        <a:lstStyle/>
        <a:p>
          <a:endParaRPr lang="en-US"/>
        </a:p>
      </dgm:t>
    </dgm:pt>
    <dgm:pt modelId="{BAC15870-5692-4C7D-91BE-AEDC78C78830}" type="pres">
      <dgm:prSet presAssocID="{43F74A52-7B2D-4B68-9222-492B16825411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719ACE6-230A-4234-A073-6DF07A2FFEC9}" type="pres">
      <dgm:prSet presAssocID="{43F74A52-7B2D-4B68-9222-492B16825411}" presName="dummy" presStyleCnt="0"/>
      <dgm:spPr/>
    </dgm:pt>
    <dgm:pt modelId="{17110210-32D1-47E9-81BD-74EF9FB4131E}" type="pres">
      <dgm:prSet presAssocID="{C0EEB035-7F30-45F9-BAFA-8D2F1CE20943}" presName="sibTrans" presStyleLbl="sibTrans2D1" presStyleIdx="0" presStyleCnt="5"/>
      <dgm:spPr/>
      <dgm:t>
        <a:bodyPr/>
        <a:lstStyle/>
        <a:p>
          <a:endParaRPr lang="en-US"/>
        </a:p>
      </dgm:t>
    </dgm:pt>
    <dgm:pt modelId="{23FB1345-BBD8-481E-8DAA-B050FE05E789}" type="pres">
      <dgm:prSet presAssocID="{7EC6D89D-E045-4E31-8820-5BE21F2E3CA3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8BF73E7-AA01-4466-92A1-857492BF15F8}" type="pres">
      <dgm:prSet presAssocID="{7EC6D89D-E045-4E31-8820-5BE21F2E3CA3}" presName="dummy" presStyleCnt="0"/>
      <dgm:spPr/>
    </dgm:pt>
    <dgm:pt modelId="{95999BBB-6A4B-44E9-91C6-14C93C8B999E}" type="pres">
      <dgm:prSet presAssocID="{EA0A4E21-AF56-4600-971B-F33AB249F25C}" presName="sibTrans" presStyleLbl="sibTrans2D1" presStyleIdx="1" presStyleCnt="5"/>
      <dgm:spPr/>
      <dgm:t>
        <a:bodyPr/>
        <a:lstStyle/>
        <a:p>
          <a:endParaRPr lang="en-US"/>
        </a:p>
      </dgm:t>
    </dgm:pt>
    <dgm:pt modelId="{53E9D15C-4E1B-44B7-B972-938E50F10B07}" type="pres">
      <dgm:prSet presAssocID="{6A30CAB1-1F88-4C84-A299-8680BBA1CE86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7CF1E2E-0F4A-4F3D-8745-458DB9FFFF67}" type="pres">
      <dgm:prSet presAssocID="{6A30CAB1-1F88-4C84-A299-8680BBA1CE86}" presName="dummy" presStyleCnt="0"/>
      <dgm:spPr/>
    </dgm:pt>
    <dgm:pt modelId="{1D48136F-A320-49A2-A47A-C49C9F9A1E27}" type="pres">
      <dgm:prSet presAssocID="{217CBE49-F3C6-4693-B370-1B80D535F98C}" presName="sibTrans" presStyleLbl="sibTrans2D1" presStyleIdx="2" presStyleCnt="5"/>
      <dgm:spPr/>
      <dgm:t>
        <a:bodyPr/>
        <a:lstStyle/>
        <a:p>
          <a:endParaRPr lang="en-US"/>
        </a:p>
      </dgm:t>
    </dgm:pt>
    <dgm:pt modelId="{7738EF1B-D537-4F62-8A8F-B23E2605F654}" type="pres">
      <dgm:prSet presAssocID="{ECCA7F56-A4F2-44AD-869A-494373779BE4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4B396B2-1897-4A2B-BFE0-A3CDA95849B7}" type="pres">
      <dgm:prSet presAssocID="{ECCA7F56-A4F2-44AD-869A-494373779BE4}" presName="dummy" presStyleCnt="0"/>
      <dgm:spPr/>
    </dgm:pt>
    <dgm:pt modelId="{562969E1-159A-4087-909E-C52A772365EC}" type="pres">
      <dgm:prSet presAssocID="{642132E1-6893-4943-A7BF-010374B5F9E2}" presName="sibTrans" presStyleLbl="sibTrans2D1" presStyleIdx="3" presStyleCnt="5"/>
      <dgm:spPr/>
      <dgm:t>
        <a:bodyPr/>
        <a:lstStyle/>
        <a:p>
          <a:endParaRPr lang="en-US"/>
        </a:p>
      </dgm:t>
    </dgm:pt>
    <dgm:pt modelId="{D8E82D04-024F-43C5-8387-5D80B0975B32}" type="pres">
      <dgm:prSet presAssocID="{AA080B05-C825-41D3-8B39-04E58008B6FD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D865A01-D94C-4FD3-8087-652364BB889B}" type="pres">
      <dgm:prSet presAssocID="{AA080B05-C825-41D3-8B39-04E58008B6FD}" presName="dummy" presStyleCnt="0"/>
      <dgm:spPr/>
    </dgm:pt>
    <dgm:pt modelId="{60DE6CEE-44BC-4629-A94A-C5FA705CCC6F}" type="pres">
      <dgm:prSet presAssocID="{4269EF76-D1A9-4E93-B777-BB3DC2E788F8}" presName="sibTrans" presStyleLbl="sibTrans2D1" presStyleIdx="4" presStyleCnt="5"/>
      <dgm:spPr/>
      <dgm:t>
        <a:bodyPr/>
        <a:lstStyle/>
        <a:p>
          <a:endParaRPr lang="en-US"/>
        </a:p>
      </dgm:t>
    </dgm:pt>
  </dgm:ptLst>
  <dgm:cxnLst>
    <dgm:cxn modelId="{425ACD0D-10A2-4324-B28A-6240ED15D59C}" type="presOf" srcId="{7EC6D89D-E045-4E31-8820-5BE21F2E3CA3}" destId="{23FB1345-BBD8-481E-8DAA-B050FE05E789}" srcOrd="0" destOrd="0" presId="urn:microsoft.com/office/officeart/2005/8/layout/radial6"/>
    <dgm:cxn modelId="{0B017604-86AD-45E4-A225-057D2C98B2CC}" type="presOf" srcId="{AA080B05-C825-41D3-8B39-04E58008B6FD}" destId="{D8E82D04-024F-43C5-8387-5D80B0975B32}" srcOrd="0" destOrd="0" presId="urn:microsoft.com/office/officeart/2005/8/layout/radial6"/>
    <dgm:cxn modelId="{EB80D43F-2ECB-4617-94EF-6B9C838457E3}" srcId="{F9BC4C6E-DF91-4BE7-A655-9815B53176B5}" destId="{43F74A52-7B2D-4B68-9222-492B16825411}" srcOrd="0" destOrd="0" parTransId="{6802E6CD-583F-4197-972C-6BA58828E0B1}" sibTransId="{C0EEB035-7F30-45F9-BAFA-8D2F1CE20943}"/>
    <dgm:cxn modelId="{A92D7A55-66DF-4D7F-A04A-A73B76CE3FF9}" type="presOf" srcId="{A271BF85-D633-46B8-9777-175D57DA8B40}" destId="{634AC857-7890-4FCF-818E-30E552B4695F}" srcOrd="0" destOrd="0" presId="urn:microsoft.com/office/officeart/2005/8/layout/radial6"/>
    <dgm:cxn modelId="{C84ED3BE-9CBB-4E0F-A0DC-5F1898CD5543}" type="presOf" srcId="{217CBE49-F3C6-4693-B370-1B80D535F98C}" destId="{1D48136F-A320-49A2-A47A-C49C9F9A1E27}" srcOrd="0" destOrd="0" presId="urn:microsoft.com/office/officeart/2005/8/layout/radial6"/>
    <dgm:cxn modelId="{0232C84A-631F-48C6-ADC3-F798B3DF74BE}" srcId="{F9BC4C6E-DF91-4BE7-A655-9815B53176B5}" destId="{AA080B05-C825-41D3-8B39-04E58008B6FD}" srcOrd="4" destOrd="0" parTransId="{171D4D8D-CD8C-4462-9CCD-AB03D71EE658}" sibTransId="{4269EF76-D1A9-4E93-B777-BB3DC2E788F8}"/>
    <dgm:cxn modelId="{55EE441C-4FA9-4CF3-BCEE-45B438E211D7}" type="presOf" srcId="{ECCA7F56-A4F2-44AD-869A-494373779BE4}" destId="{7738EF1B-D537-4F62-8A8F-B23E2605F654}" srcOrd="0" destOrd="0" presId="urn:microsoft.com/office/officeart/2005/8/layout/radial6"/>
    <dgm:cxn modelId="{CDC64749-AC9F-4863-9C17-51C0036114F3}" srcId="{F9BC4C6E-DF91-4BE7-A655-9815B53176B5}" destId="{7EC6D89D-E045-4E31-8820-5BE21F2E3CA3}" srcOrd="1" destOrd="0" parTransId="{90051F89-45A0-440E-B21E-E7CA2917B1BD}" sibTransId="{EA0A4E21-AF56-4600-971B-F33AB249F25C}"/>
    <dgm:cxn modelId="{68F2B664-DCC7-4C3F-840F-4BCD58BF1A5A}" srcId="{A271BF85-D633-46B8-9777-175D57DA8B40}" destId="{F9BC4C6E-DF91-4BE7-A655-9815B53176B5}" srcOrd="0" destOrd="0" parTransId="{0AD7E614-7DDF-4174-9850-B5965F214574}" sibTransId="{A7EC0848-2EB1-43F4-9A73-DF9410D0C731}"/>
    <dgm:cxn modelId="{6470A13A-F762-4950-BBA1-9773A9BEBC02}" type="presOf" srcId="{43F74A52-7B2D-4B68-9222-492B16825411}" destId="{BAC15870-5692-4C7D-91BE-AEDC78C78830}" srcOrd="0" destOrd="0" presId="urn:microsoft.com/office/officeart/2005/8/layout/radial6"/>
    <dgm:cxn modelId="{01B63258-AF6D-4B61-9D3B-E3D9F75B3886}" type="presOf" srcId="{F9BC4C6E-DF91-4BE7-A655-9815B53176B5}" destId="{88269862-1D97-4A79-8392-4582A1DB3CD9}" srcOrd="0" destOrd="0" presId="urn:microsoft.com/office/officeart/2005/8/layout/radial6"/>
    <dgm:cxn modelId="{0EB2F67D-DD98-4EF3-B344-1393B6AF67B9}" type="presOf" srcId="{642132E1-6893-4943-A7BF-010374B5F9E2}" destId="{562969E1-159A-4087-909E-C52A772365EC}" srcOrd="0" destOrd="0" presId="urn:microsoft.com/office/officeart/2005/8/layout/radial6"/>
    <dgm:cxn modelId="{F4D66F6A-06B6-4A0A-9D49-BB11D4ADF402}" type="presOf" srcId="{C0EEB035-7F30-45F9-BAFA-8D2F1CE20943}" destId="{17110210-32D1-47E9-81BD-74EF9FB4131E}" srcOrd="0" destOrd="0" presId="urn:microsoft.com/office/officeart/2005/8/layout/radial6"/>
    <dgm:cxn modelId="{7772B832-5321-440F-8E26-430536C0C4DB}" type="presOf" srcId="{EA0A4E21-AF56-4600-971B-F33AB249F25C}" destId="{95999BBB-6A4B-44E9-91C6-14C93C8B999E}" srcOrd="0" destOrd="0" presId="urn:microsoft.com/office/officeart/2005/8/layout/radial6"/>
    <dgm:cxn modelId="{A99D58F7-0CA6-4CE6-AC06-1F51B7E68A8E}" type="presOf" srcId="{4269EF76-D1A9-4E93-B777-BB3DC2E788F8}" destId="{60DE6CEE-44BC-4629-A94A-C5FA705CCC6F}" srcOrd="0" destOrd="0" presId="urn:microsoft.com/office/officeart/2005/8/layout/radial6"/>
    <dgm:cxn modelId="{D704CFDE-CB04-4F31-A39E-9AF990C2183E}" type="presOf" srcId="{6A30CAB1-1F88-4C84-A299-8680BBA1CE86}" destId="{53E9D15C-4E1B-44B7-B972-938E50F10B07}" srcOrd="0" destOrd="0" presId="urn:microsoft.com/office/officeart/2005/8/layout/radial6"/>
    <dgm:cxn modelId="{4D21569B-49F7-43DA-8705-4B6B7C1EC908}" srcId="{F9BC4C6E-DF91-4BE7-A655-9815B53176B5}" destId="{ECCA7F56-A4F2-44AD-869A-494373779BE4}" srcOrd="3" destOrd="0" parTransId="{282DD959-845B-421D-B9C7-4C8FF82A32EE}" sibTransId="{642132E1-6893-4943-A7BF-010374B5F9E2}"/>
    <dgm:cxn modelId="{22F87DD2-9DCA-4763-92FE-02EEF574DE84}" srcId="{F9BC4C6E-DF91-4BE7-A655-9815B53176B5}" destId="{6A30CAB1-1F88-4C84-A299-8680BBA1CE86}" srcOrd="2" destOrd="0" parTransId="{5C898850-4F2C-45C3-A66C-2BC5445E6DB3}" sibTransId="{217CBE49-F3C6-4693-B370-1B80D535F98C}"/>
    <dgm:cxn modelId="{A17DB373-0E63-4F90-B55C-04C91424D963}" type="presParOf" srcId="{634AC857-7890-4FCF-818E-30E552B4695F}" destId="{88269862-1D97-4A79-8392-4582A1DB3CD9}" srcOrd="0" destOrd="0" presId="urn:microsoft.com/office/officeart/2005/8/layout/radial6"/>
    <dgm:cxn modelId="{DBCD0C28-D208-44D9-8BA5-E7CEF78CEAB1}" type="presParOf" srcId="{634AC857-7890-4FCF-818E-30E552B4695F}" destId="{BAC15870-5692-4C7D-91BE-AEDC78C78830}" srcOrd="1" destOrd="0" presId="urn:microsoft.com/office/officeart/2005/8/layout/radial6"/>
    <dgm:cxn modelId="{4DFB8136-5369-4837-A8A1-6DBF9DD63528}" type="presParOf" srcId="{634AC857-7890-4FCF-818E-30E552B4695F}" destId="{A719ACE6-230A-4234-A073-6DF07A2FFEC9}" srcOrd="2" destOrd="0" presId="urn:microsoft.com/office/officeart/2005/8/layout/radial6"/>
    <dgm:cxn modelId="{32E15EB7-0B9D-406B-9C9B-8FE452CCF1B8}" type="presParOf" srcId="{634AC857-7890-4FCF-818E-30E552B4695F}" destId="{17110210-32D1-47E9-81BD-74EF9FB4131E}" srcOrd="3" destOrd="0" presId="urn:microsoft.com/office/officeart/2005/8/layout/radial6"/>
    <dgm:cxn modelId="{2F78859C-92E6-4117-9EEA-C3A2A9F0713F}" type="presParOf" srcId="{634AC857-7890-4FCF-818E-30E552B4695F}" destId="{23FB1345-BBD8-481E-8DAA-B050FE05E789}" srcOrd="4" destOrd="0" presId="urn:microsoft.com/office/officeart/2005/8/layout/radial6"/>
    <dgm:cxn modelId="{C906449A-0C4E-4ED6-B8FC-59BC10A8D9E5}" type="presParOf" srcId="{634AC857-7890-4FCF-818E-30E552B4695F}" destId="{E8BF73E7-AA01-4466-92A1-857492BF15F8}" srcOrd="5" destOrd="0" presId="urn:microsoft.com/office/officeart/2005/8/layout/radial6"/>
    <dgm:cxn modelId="{85EE5AEB-BD2C-4FA0-A234-02A95AF36D2D}" type="presParOf" srcId="{634AC857-7890-4FCF-818E-30E552B4695F}" destId="{95999BBB-6A4B-44E9-91C6-14C93C8B999E}" srcOrd="6" destOrd="0" presId="urn:microsoft.com/office/officeart/2005/8/layout/radial6"/>
    <dgm:cxn modelId="{C7027901-9D85-4C11-860A-6914823EF5FA}" type="presParOf" srcId="{634AC857-7890-4FCF-818E-30E552B4695F}" destId="{53E9D15C-4E1B-44B7-B972-938E50F10B07}" srcOrd="7" destOrd="0" presId="urn:microsoft.com/office/officeart/2005/8/layout/radial6"/>
    <dgm:cxn modelId="{02B9B797-2639-48CB-8030-E59D1B8A227B}" type="presParOf" srcId="{634AC857-7890-4FCF-818E-30E552B4695F}" destId="{57CF1E2E-0F4A-4F3D-8745-458DB9FFFF67}" srcOrd="8" destOrd="0" presId="urn:microsoft.com/office/officeart/2005/8/layout/radial6"/>
    <dgm:cxn modelId="{528645F6-B1F4-44E0-83BC-496988A7C06A}" type="presParOf" srcId="{634AC857-7890-4FCF-818E-30E552B4695F}" destId="{1D48136F-A320-49A2-A47A-C49C9F9A1E27}" srcOrd="9" destOrd="0" presId="urn:microsoft.com/office/officeart/2005/8/layout/radial6"/>
    <dgm:cxn modelId="{88F93647-8714-4051-A51C-D1598EF49DC6}" type="presParOf" srcId="{634AC857-7890-4FCF-818E-30E552B4695F}" destId="{7738EF1B-D537-4F62-8A8F-B23E2605F654}" srcOrd="10" destOrd="0" presId="urn:microsoft.com/office/officeart/2005/8/layout/radial6"/>
    <dgm:cxn modelId="{C0025163-950F-4902-9805-9A59641E0B5C}" type="presParOf" srcId="{634AC857-7890-4FCF-818E-30E552B4695F}" destId="{54B396B2-1897-4A2B-BFE0-A3CDA95849B7}" srcOrd="11" destOrd="0" presId="urn:microsoft.com/office/officeart/2005/8/layout/radial6"/>
    <dgm:cxn modelId="{C4DA7EA1-9619-462E-AEB0-5EED5FA5C3F0}" type="presParOf" srcId="{634AC857-7890-4FCF-818E-30E552B4695F}" destId="{562969E1-159A-4087-909E-C52A772365EC}" srcOrd="12" destOrd="0" presId="urn:microsoft.com/office/officeart/2005/8/layout/radial6"/>
    <dgm:cxn modelId="{00477C64-C09A-4A4A-9A64-8D1D96B93F9B}" type="presParOf" srcId="{634AC857-7890-4FCF-818E-30E552B4695F}" destId="{D8E82D04-024F-43C5-8387-5D80B0975B32}" srcOrd="13" destOrd="0" presId="urn:microsoft.com/office/officeart/2005/8/layout/radial6"/>
    <dgm:cxn modelId="{BCCF9C4B-790D-45CB-B0A3-3A3482B1C400}" type="presParOf" srcId="{634AC857-7890-4FCF-818E-30E552B4695F}" destId="{7D865A01-D94C-4FD3-8087-652364BB889B}" srcOrd="14" destOrd="0" presId="urn:microsoft.com/office/officeart/2005/8/layout/radial6"/>
    <dgm:cxn modelId="{2F37E8CF-C568-4E9B-91E4-BC95ADC78ED6}" type="presParOf" srcId="{634AC857-7890-4FCF-818E-30E552B4695F}" destId="{60DE6CEE-44BC-4629-A94A-C5FA705CCC6F}" srcOrd="15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8CF8E03-0E18-4A1C-84BF-EAEFBF4CE159}">
      <dsp:nvSpPr>
        <dsp:cNvPr id="0" name=""/>
        <dsp:cNvSpPr/>
      </dsp:nvSpPr>
      <dsp:spPr>
        <a:xfrm>
          <a:off x="3888501" y="2036683"/>
          <a:ext cx="2489279" cy="2489279"/>
        </a:xfrm>
        <a:prstGeom prst="gear9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5000" dist="25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Latn-RS" sz="1200" b="1" u="sng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HEMIJA JE </a:t>
          </a:r>
          <a:r>
            <a:rPr lang="sr-Latn-RS" sz="1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PRIRODNA EKSPERIMENTALNA NAUKA.</a:t>
          </a:r>
          <a:endParaRPr lang="en-US" sz="12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388957" y="2619785"/>
        <a:ext cx="1488367" cy="1279541"/>
      </dsp:txXfrm>
    </dsp:sp>
    <dsp:sp modelId="{D488EF19-6C30-44A6-8178-2125A8D02DCF}">
      <dsp:nvSpPr>
        <dsp:cNvPr id="0" name=""/>
        <dsp:cNvSpPr/>
      </dsp:nvSpPr>
      <dsp:spPr>
        <a:xfrm>
          <a:off x="2440193" y="1448308"/>
          <a:ext cx="1810385" cy="1810385"/>
        </a:xfrm>
        <a:prstGeom prst="gear6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5000" dist="25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EKSPERIMENTALNA </a:t>
          </a:r>
          <a:r>
            <a:rPr lang="en-US" sz="1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jer</a:t>
          </a:r>
          <a:r>
            <a:rPr lang="en-US" sz="1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se </a:t>
          </a:r>
          <a:r>
            <a:rPr lang="en-US" sz="1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prilikom</a:t>
          </a:r>
          <a:r>
            <a:rPr lang="en-US" sz="1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proucavanja</a:t>
          </a:r>
          <a:r>
            <a:rPr lang="en-US" sz="1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sluzi</a:t>
          </a:r>
          <a:r>
            <a:rPr lang="en-US" sz="1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eksperimentima</a:t>
          </a:r>
          <a:r>
            <a:rPr lang="en-US" sz="1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  <a:endParaRPr lang="en-US" sz="10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895963" y="1906833"/>
        <a:ext cx="898845" cy="893335"/>
      </dsp:txXfrm>
    </dsp:sp>
    <dsp:sp modelId="{64EBA119-E33B-4FCB-BAC8-730B79386520}">
      <dsp:nvSpPr>
        <dsp:cNvPr id="0" name=""/>
        <dsp:cNvSpPr/>
      </dsp:nvSpPr>
      <dsp:spPr>
        <a:xfrm rot="20700000">
          <a:off x="3454194" y="199327"/>
          <a:ext cx="1773807" cy="1773807"/>
        </a:xfrm>
        <a:prstGeom prst="gear6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4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5000" dist="25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PRIRODNA- </a:t>
          </a:r>
          <a:r>
            <a:rPr lang="en-US" sz="12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jer</a:t>
          </a:r>
          <a:r>
            <a:rPr lang="en-US" sz="1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2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proucava</a:t>
          </a:r>
          <a:r>
            <a:rPr lang="en-US" sz="1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2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prirodu</a:t>
          </a:r>
          <a:endParaRPr lang="en-US" sz="12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20700000">
        <a:off x="3843242" y="588375"/>
        <a:ext cx="995711" cy="995711"/>
      </dsp:txXfrm>
    </dsp:sp>
    <dsp:sp modelId="{C38D9D92-8E45-46EC-A955-426A264DF1D5}">
      <dsp:nvSpPr>
        <dsp:cNvPr id="0" name=""/>
        <dsp:cNvSpPr/>
      </dsp:nvSpPr>
      <dsp:spPr>
        <a:xfrm>
          <a:off x="3700746" y="1658974"/>
          <a:ext cx="3186277" cy="3186277"/>
        </a:xfrm>
        <a:prstGeom prst="circularArrow">
          <a:avLst>
            <a:gd name="adj1" fmla="val 4687"/>
            <a:gd name="adj2" fmla="val 299029"/>
            <a:gd name="adj3" fmla="val 2523572"/>
            <a:gd name="adj4" fmla="val 15845412"/>
            <a:gd name="adj5" fmla="val 5469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5000" dist="25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CC5ECF12-013A-41D2-B958-79A230913080}">
      <dsp:nvSpPr>
        <dsp:cNvPr id="0" name=""/>
        <dsp:cNvSpPr/>
      </dsp:nvSpPr>
      <dsp:spPr>
        <a:xfrm>
          <a:off x="2119577" y="1046315"/>
          <a:ext cx="2315030" cy="2315030"/>
        </a:xfrm>
        <a:prstGeom prst="leftCircularArrow">
          <a:avLst>
            <a:gd name="adj1" fmla="val 6452"/>
            <a:gd name="adj2" fmla="val 429999"/>
            <a:gd name="adj3" fmla="val 10489124"/>
            <a:gd name="adj4" fmla="val 14837806"/>
            <a:gd name="adj5" fmla="val 7527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5000" dist="25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57D7250C-096F-4A74-B1D7-8D7BCE0FC55F}">
      <dsp:nvSpPr>
        <dsp:cNvPr id="0" name=""/>
        <dsp:cNvSpPr/>
      </dsp:nvSpPr>
      <dsp:spPr>
        <a:xfrm>
          <a:off x="3043894" y="-190626"/>
          <a:ext cx="2496068" cy="2496068"/>
        </a:xfrm>
        <a:prstGeom prst="circularArrow">
          <a:avLst>
            <a:gd name="adj1" fmla="val 5984"/>
            <a:gd name="adj2" fmla="val 394124"/>
            <a:gd name="adj3" fmla="val 13313824"/>
            <a:gd name="adj4" fmla="val 10508221"/>
            <a:gd name="adj5" fmla="val 6981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4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5000" dist="25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E27148F-0363-4DB8-B315-6A7D2E6B8BAD}">
      <dsp:nvSpPr>
        <dsp:cNvPr id="0" name=""/>
        <dsp:cNvSpPr/>
      </dsp:nvSpPr>
      <dsp:spPr>
        <a:xfrm>
          <a:off x="3960695" y="1763221"/>
          <a:ext cx="1695144" cy="80673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38297"/>
              </a:lnTo>
              <a:lnTo>
                <a:pt x="1659783" y="538297"/>
              </a:lnTo>
              <a:lnTo>
                <a:pt x="1659783" y="789905"/>
              </a:lnTo>
            </a:path>
          </a:pathLst>
        </a:custGeom>
        <a:noFill/>
        <a:ln w="25400" cap="flat" cmpd="sng" algn="ctr">
          <a:solidFill>
            <a:srgbClr val="9BBB59">
              <a:tint val="9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41E16B3-6B3D-4288-86D0-CAA9BAF44427}">
      <dsp:nvSpPr>
        <dsp:cNvPr id="0" name=""/>
        <dsp:cNvSpPr/>
      </dsp:nvSpPr>
      <dsp:spPr>
        <a:xfrm>
          <a:off x="2265551" y="1763221"/>
          <a:ext cx="1695144" cy="806734"/>
        </a:xfrm>
        <a:custGeom>
          <a:avLst/>
          <a:gdLst/>
          <a:ahLst/>
          <a:cxnLst/>
          <a:rect l="0" t="0" r="0" b="0"/>
          <a:pathLst>
            <a:path>
              <a:moveTo>
                <a:pt x="1659783" y="0"/>
              </a:moveTo>
              <a:lnTo>
                <a:pt x="1659783" y="538297"/>
              </a:lnTo>
              <a:lnTo>
                <a:pt x="0" y="538297"/>
              </a:lnTo>
              <a:lnTo>
                <a:pt x="0" y="789905"/>
              </a:lnTo>
            </a:path>
          </a:pathLst>
        </a:custGeom>
        <a:noFill/>
        <a:ln w="25400" cap="flat" cmpd="sng" algn="ctr">
          <a:solidFill>
            <a:srgbClr val="9BBB59">
              <a:tint val="9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BA33CA7-B390-4A7A-86EC-57F39782DD14}">
      <dsp:nvSpPr>
        <dsp:cNvPr id="0" name=""/>
        <dsp:cNvSpPr/>
      </dsp:nvSpPr>
      <dsp:spPr>
        <a:xfrm>
          <a:off x="2573759" y="1811"/>
          <a:ext cx="2773873" cy="1761409"/>
        </a:xfrm>
        <a:prstGeom prst="roundRect">
          <a:avLst>
            <a:gd name="adj" fmla="val 10000"/>
          </a:avLst>
        </a:prstGeom>
        <a:solidFill>
          <a:srgbClr val="9BBB59">
            <a:alpha val="80000"/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A200D22-933D-4AEA-B9D8-5EA47F0F8315}">
      <dsp:nvSpPr>
        <dsp:cNvPr id="0" name=""/>
        <dsp:cNvSpPr/>
      </dsp:nvSpPr>
      <dsp:spPr>
        <a:xfrm>
          <a:off x="2881967" y="294609"/>
          <a:ext cx="2773873" cy="1761409"/>
        </a:xfrm>
        <a:prstGeom prst="roundRect">
          <a:avLst>
            <a:gd name="adj" fmla="val 10000"/>
          </a:avLst>
        </a:prstGeom>
        <a:solidFill>
          <a:sysClr val="window" lastClr="FFFFFF">
            <a:alpha val="90000"/>
            <a:hueOff val="0"/>
            <a:satOff val="0"/>
            <a:lumOff val="0"/>
            <a:alphaOff val="0"/>
          </a:sysClr>
        </a:solidFill>
        <a:ln w="25400" cap="flat" cmpd="sng" algn="ctr">
          <a:solidFill>
            <a:srgbClr val="9BBB59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Latn-RS" sz="1700" b="1" u="sng" kern="1200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materija</a:t>
          </a:r>
        </a:p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Latn-RS" sz="1700" kern="1200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je sve sto postoji u prirodi</a:t>
          </a:r>
          <a:endParaRPr lang="en-US" sz="1700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Times New Roman" panose="02020603050405020304" pitchFamily="18" charset="0"/>
            <a:ea typeface="+mn-ea"/>
            <a:cs typeface="Times New Roman" panose="02020603050405020304" pitchFamily="18" charset="0"/>
          </a:endParaRPr>
        </a:p>
      </dsp:txBody>
      <dsp:txXfrm>
        <a:off x="2933557" y="346199"/>
        <a:ext cx="2670693" cy="1658229"/>
      </dsp:txXfrm>
    </dsp:sp>
    <dsp:sp modelId="{47080AEE-8DED-4B13-A2E0-7728936121CF}">
      <dsp:nvSpPr>
        <dsp:cNvPr id="0" name=""/>
        <dsp:cNvSpPr/>
      </dsp:nvSpPr>
      <dsp:spPr>
        <a:xfrm>
          <a:off x="878614" y="2569956"/>
          <a:ext cx="2773873" cy="1761409"/>
        </a:xfrm>
        <a:prstGeom prst="roundRect">
          <a:avLst>
            <a:gd name="adj" fmla="val 10000"/>
          </a:avLst>
        </a:prstGeom>
        <a:solidFill>
          <a:srgbClr val="9BBB59">
            <a:alpha val="70000"/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F3209F6-703A-4208-AABC-CCA117A292AA}">
      <dsp:nvSpPr>
        <dsp:cNvPr id="0" name=""/>
        <dsp:cNvSpPr/>
      </dsp:nvSpPr>
      <dsp:spPr>
        <a:xfrm>
          <a:off x="1186822" y="2862753"/>
          <a:ext cx="2773873" cy="1761409"/>
        </a:xfrm>
        <a:prstGeom prst="roundRect">
          <a:avLst>
            <a:gd name="adj" fmla="val 10000"/>
          </a:avLst>
        </a:prstGeom>
        <a:solidFill>
          <a:sysClr val="window" lastClr="FFFFFF">
            <a:alpha val="90000"/>
            <a:hueOff val="0"/>
            <a:satOff val="0"/>
            <a:lumOff val="0"/>
            <a:alphaOff val="0"/>
          </a:sysClr>
        </a:solidFill>
        <a:ln w="25400" cap="flat" cmpd="sng" algn="ctr">
          <a:solidFill>
            <a:srgbClr val="9BBB59">
              <a:tint val="9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Latn-RS" sz="1700" b="1" u="sng" kern="1200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supstanca</a:t>
          </a:r>
        </a:p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Latn-RS" sz="1700" kern="1200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Izgrađena je od cestica.</a:t>
          </a:r>
        </a:p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Latn-RS" sz="1700" kern="1200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Moze se opipati</a:t>
          </a:r>
        </a:p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Latn-RS" sz="1700" kern="1200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Izgrađuje fizička tela</a:t>
          </a:r>
        </a:p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Latn-RS" sz="1700" kern="1200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primer: so, secer, voda...</a:t>
          </a:r>
          <a:endParaRPr lang="en-US" sz="1700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Times New Roman" panose="02020603050405020304" pitchFamily="18" charset="0"/>
            <a:ea typeface="+mn-ea"/>
            <a:cs typeface="Times New Roman" panose="02020603050405020304" pitchFamily="18" charset="0"/>
          </a:endParaRPr>
        </a:p>
      </dsp:txBody>
      <dsp:txXfrm>
        <a:off x="1238412" y="2914343"/>
        <a:ext cx="2670693" cy="1658229"/>
      </dsp:txXfrm>
    </dsp:sp>
    <dsp:sp modelId="{6A4F7352-3FB9-44A6-A4D8-06A6F48F7AB8}">
      <dsp:nvSpPr>
        <dsp:cNvPr id="0" name=""/>
        <dsp:cNvSpPr/>
      </dsp:nvSpPr>
      <dsp:spPr>
        <a:xfrm>
          <a:off x="4268904" y="2569956"/>
          <a:ext cx="2773873" cy="1761409"/>
        </a:xfrm>
        <a:prstGeom prst="roundRect">
          <a:avLst>
            <a:gd name="adj" fmla="val 10000"/>
          </a:avLst>
        </a:prstGeom>
        <a:solidFill>
          <a:srgbClr val="9BBB59">
            <a:alpha val="70000"/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D37D1F9-3EE9-4F8D-8473-E2521E8C9C31}">
      <dsp:nvSpPr>
        <dsp:cNvPr id="0" name=""/>
        <dsp:cNvSpPr/>
      </dsp:nvSpPr>
      <dsp:spPr>
        <a:xfrm>
          <a:off x="4577112" y="2862753"/>
          <a:ext cx="2773873" cy="1761409"/>
        </a:xfrm>
        <a:prstGeom prst="roundRect">
          <a:avLst>
            <a:gd name="adj" fmla="val 10000"/>
          </a:avLst>
        </a:prstGeom>
        <a:solidFill>
          <a:sysClr val="window" lastClr="FFFFFF">
            <a:alpha val="90000"/>
            <a:hueOff val="0"/>
            <a:satOff val="0"/>
            <a:lumOff val="0"/>
            <a:alphaOff val="0"/>
          </a:sysClr>
        </a:solidFill>
        <a:ln w="25400" cap="flat" cmpd="sng" algn="ctr">
          <a:solidFill>
            <a:srgbClr val="9BBB59">
              <a:tint val="9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Latn-RS" sz="1700" b="1" u="sng" kern="1200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fizičko</a:t>
          </a:r>
          <a:r>
            <a:rPr lang="sr-Latn-RS" sz="1700" u="sng" kern="1200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sr-Latn-RS" sz="1700" b="1" u="sng" kern="1200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polje</a:t>
          </a:r>
        </a:p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Latn-RS" sz="1700" kern="1200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Ispoljava se kada dva ili vise tela međusobno deluju</a:t>
          </a:r>
        </a:p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Latn-RS" sz="1700" kern="1200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primer: magnetno polje, zvuk, svetlost....</a:t>
          </a:r>
          <a:endParaRPr lang="en-US" sz="1700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Times New Roman" panose="02020603050405020304" pitchFamily="18" charset="0"/>
            <a:ea typeface="+mn-ea"/>
            <a:cs typeface="Times New Roman" panose="02020603050405020304" pitchFamily="18" charset="0"/>
          </a:endParaRPr>
        </a:p>
      </dsp:txBody>
      <dsp:txXfrm>
        <a:off x="4628702" y="2914343"/>
        <a:ext cx="2670693" cy="1658229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E566353-D605-4BA0-83E7-CCA341B159FF}">
      <dsp:nvSpPr>
        <dsp:cNvPr id="0" name=""/>
        <dsp:cNvSpPr/>
      </dsp:nvSpPr>
      <dsp:spPr>
        <a:xfrm>
          <a:off x="5524442" y="3065589"/>
          <a:ext cx="91440" cy="606112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22500"/>
              </a:lnTo>
              <a:lnTo>
                <a:pt x="82347" y="422500"/>
              </a:lnTo>
              <a:lnTo>
                <a:pt x="82347" y="606112"/>
              </a:lnTo>
            </a:path>
          </a:pathLst>
        </a:custGeom>
        <a:noFill/>
        <a:ln w="48000" cap="flat" cmpd="thickThin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2367A9-E4E1-4A6F-97DA-5AC099016AF3}">
      <dsp:nvSpPr>
        <dsp:cNvPr id="0" name=""/>
        <dsp:cNvSpPr/>
      </dsp:nvSpPr>
      <dsp:spPr>
        <a:xfrm>
          <a:off x="4177816" y="1244861"/>
          <a:ext cx="1392345" cy="56215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78538"/>
              </a:lnTo>
              <a:lnTo>
                <a:pt x="1392345" y="378538"/>
              </a:lnTo>
              <a:lnTo>
                <a:pt x="1392345" y="562150"/>
              </a:lnTo>
            </a:path>
          </a:pathLst>
        </a:custGeom>
        <a:noFill/>
        <a:ln w="48000" cap="flat" cmpd="thickThin" algn="ctr">
          <a:solidFill>
            <a:schemeClr val="accent3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EFD8CAD-61B1-42EC-8900-F8409888A928}">
      <dsp:nvSpPr>
        <dsp:cNvPr id="0" name=""/>
        <dsp:cNvSpPr/>
      </dsp:nvSpPr>
      <dsp:spPr>
        <a:xfrm>
          <a:off x="3138610" y="3095266"/>
          <a:ext cx="91440" cy="576435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576435"/>
              </a:lnTo>
            </a:path>
          </a:pathLst>
        </a:custGeom>
        <a:noFill/>
        <a:ln w="48000" cap="flat" cmpd="thickThin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F8278E3-5CD0-4D54-970F-44726F8E2948}">
      <dsp:nvSpPr>
        <dsp:cNvPr id="0" name=""/>
        <dsp:cNvSpPr/>
      </dsp:nvSpPr>
      <dsp:spPr>
        <a:xfrm>
          <a:off x="3184330" y="1244861"/>
          <a:ext cx="993485" cy="591827"/>
        </a:xfrm>
        <a:custGeom>
          <a:avLst/>
          <a:gdLst/>
          <a:ahLst/>
          <a:cxnLst/>
          <a:rect l="0" t="0" r="0" b="0"/>
          <a:pathLst>
            <a:path>
              <a:moveTo>
                <a:pt x="993485" y="0"/>
              </a:moveTo>
              <a:lnTo>
                <a:pt x="993485" y="408216"/>
              </a:lnTo>
              <a:lnTo>
                <a:pt x="0" y="408216"/>
              </a:lnTo>
              <a:lnTo>
                <a:pt x="0" y="591827"/>
              </a:lnTo>
            </a:path>
          </a:pathLst>
        </a:custGeom>
        <a:noFill/>
        <a:ln w="48000" cap="flat" cmpd="thickThin" algn="ctr">
          <a:solidFill>
            <a:schemeClr val="accent3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4E727A1-E524-4F86-B3F6-643A9B21D14E}">
      <dsp:nvSpPr>
        <dsp:cNvPr id="0" name=""/>
        <dsp:cNvSpPr/>
      </dsp:nvSpPr>
      <dsp:spPr>
        <a:xfrm>
          <a:off x="3186810" y="-13715"/>
          <a:ext cx="1982011" cy="1258577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63FED25-0709-423E-B993-A01374547E72}">
      <dsp:nvSpPr>
        <dsp:cNvPr id="0" name=""/>
        <dsp:cNvSpPr/>
      </dsp:nvSpPr>
      <dsp:spPr>
        <a:xfrm>
          <a:off x="3407034" y="195496"/>
          <a:ext cx="1982011" cy="125857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Latn-RS" sz="12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PROMENE SUPSTANCE</a:t>
          </a:r>
          <a:endParaRPr lang="en-US" sz="12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443896" y="232358"/>
        <a:ext cx="1908287" cy="1184853"/>
      </dsp:txXfrm>
    </dsp:sp>
    <dsp:sp modelId="{C8C3E89C-DFF6-4AB0-A28B-8FCF5C4D84B2}">
      <dsp:nvSpPr>
        <dsp:cNvPr id="0" name=""/>
        <dsp:cNvSpPr/>
      </dsp:nvSpPr>
      <dsp:spPr>
        <a:xfrm>
          <a:off x="2193325" y="1836689"/>
          <a:ext cx="1982011" cy="1258577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45C19D0-64ED-4D95-BBE2-A38EA5BEFC2B}">
      <dsp:nvSpPr>
        <dsp:cNvPr id="0" name=""/>
        <dsp:cNvSpPr/>
      </dsp:nvSpPr>
      <dsp:spPr>
        <a:xfrm>
          <a:off x="2413548" y="2045901"/>
          <a:ext cx="1982011" cy="125857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Latn-RS" sz="11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FIZIČKE</a:t>
          </a:r>
          <a:endParaRPr lang="en-US" sz="11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450410" y="2082763"/>
        <a:ext cx="1908287" cy="1184853"/>
      </dsp:txXfrm>
    </dsp:sp>
    <dsp:sp modelId="{AD859A50-377F-4F45-B532-D3244F36C38F}">
      <dsp:nvSpPr>
        <dsp:cNvPr id="0" name=""/>
        <dsp:cNvSpPr/>
      </dsp:nvSpPr>
      <dsp:spPr>
        <a:xfrm>
          <a:off x="2193325" y="3671701"/>
          <a:ext cx="1982011" cy="1258577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1A99488-7B77-444C-A213-7B6593F055A6}">
      <dsp:nvSpPr>
        <dsp:cNvPr id="0" name=""/>
        <dsp:cNvSpPr/>
      </dsp:nvSpPr>
      <dsp:spPr>
        <a:xfrm>
          <a:off x="2413548" y="3880913"/>
          <a:ext cx="1982011" cy="125857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Latn-RS" sz="11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-Ne menjaju se bitne osobine supstance.</a:t>
          </a:r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Latn-RS" sz="11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-Ne nastaje nova supstanca.</a:t>
          </a:r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Latn-RS" sz="11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-Supstanca se moze vratiti u prvobitno stanje.</a:t>
          </a:r>
          <a:endParaRPr lang="en-US" sz="11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450410" y="3917775"/>
        <a:ext cx="1908287" cy="1184853"/>
      </dsp:txXfrm>
    </dsp:sp>
    <dsp:sp modelId="{F880463C-E887-45FF-8249-1A4456FD6E7D}">
      <dsp:nvSpPr>
        <dsp:cNvPr id="0" name=""/>
        <dsp:cNvSpPr/>
      </dsp:nvSpPr>
      <dsp:spPr>
        <a:xfrm>
          <a:off x="4579156" y="1807011"/>
          <a:ext cx="1982011" cy="1258577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2824DD6-ED8C-43AA-A125-393182452685}">
      <dsp:nvSpPr>
        <dsp:cNvPr id="0" name=""/>
        <dsp:cNvSpPr/>
      </dsp:nvSpPr>
      <dsp:spPr>
        <a:xfrm>
          <a:off x="4799379" y="2016224"/>
          <a:ext cx="1982011" cy="125857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Latn-RS" sz="1200" b="1" kern="1200" dirty="0"/>
            <a:t>HEMIJSKE</a:t>
          </a:r>
          <a:endParaRPr lang="en-US" sz="1200" b="1" kern="1200" dirty="0"/>
        </a:p>
      </dsp:txBody>
      <dsp:txXfrm>
        <a:off x="4836241" y="2053086"/>
        <a:ext cx="1908287" cy="1184853"/>
      </dsp:txXfrm>
    </dsp:sp>
    <dsp:sp modelId="{28A2C83C-C4EF-4C07-B6E4-99C6667573D4}">
      <dsp:nvSpPr>
        <dsp:cNvPr id="0" name=""/>
        <dsp:cNvSpPr/>
      </dsp:nvSpPr>
      <dsp:spPr>
        <a:xfrm>
          <a:off x="4615783" y="3671701"/>
          <a:ext cx="1982011" cy="1258577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60984C5-2FC6-4CBD-9621-AEF75199F88C}">
      <dsp:nvSpPr>
        <dsp:cNvPr id="0" name=""/>
        <dsp:cNvSpPr/>
      </dsp:nvSpPr>
      <dsp:spPr>
        <a:xfrm>
          <a:off x="4836007" y="3880913"/>
          <a:ext cx="1982011" cy="125857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Latn-RS" sz="1100" kern="1200" dirty="0"/>
            <a:t>-</a:t>
          </a:r>
          <a:r>
            <a:rPr lang="sr-Latn-RS" sz="11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Ne menjaju se bitne osobine supstance.</a:t>
          </a:r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Latn-RS" sz="11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-Ne nastaje nova supstanca.</a:t>
          </a:r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Latn-RS" sz="11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-Supstanca se moze vratiti u prvobitno stanje.</a:t>
          </a:r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100" kern="1200" dirty="0"/>
        </a:p>
      </dsp:txBody>
      <dsp:txXfrm>
        <a:off x="4872869" y="3917775"/>
        <a:ext cx="1908287" cy="1184853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9A23774-EA43-49D6-8440-021DE76824B7}">
      <dsp:nvSpPr>
        <dsp:cNvPr id="0" name=""/>
        <dsp:cNvSpPr/>
      </dsp:nvSpPr>
      <dsp:spPr>
        <a:xfrm>
          <a:off x="6123176" y="3047998"/>
          <a:ext cx="1052006" cy="50065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41184"/>
              </a:lnTo>
              <a:lnTo>
                <a:pt x="1052006" y="341184"/>
              </a:lnTo>
              <a:lnTo>
                <a:pt x="1052006" y="500659"/>
              </a:lnTo>
            </a:path>
          </a:pathLst>
        </a:custGeom>
        <a:noFill/>
        <a:ln w="48000" cap="flat" cmpd="thickThin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07C00E4-2075-4D62-B829-AC9E8134C032}">
      <dsp:nvSpPr>
        <dsp:cNvPr id="0" name=""/>
        <dsp:cNvSpPr/>
      </dsp:nvSpPr>
      <dsp:spPr>
        <a:xfrm>
          <a:off x="5071169" y="3047998"/>
          <a:ext cx="1052006" cy="500659"/>
        </a:xfrm>
        <a:custGeom>
          <a:avLst/>
          <a:gdLst/>
          <a:ahLst/>
          <a:cxnLst/>
          <a:rect l="0" t="0" r="0" b="0"/>
          <a:pathLst>
            <a:path>
              <a:moveTo>
                <a:pt x="1052006" y="0"/>
              </a:moveTo>
              <a:lnTo>
                <a:pt x="1052006" y="341184"/>
              </a:lnTo>
              <a:lnTo>
                <a:pt x="0" y="341184"/>
              </a:lnTo>
              <a:lnTo>
                <a:pt x="0" y="500659"/>
              </a:lnTo>
            </a:path>
          </a:pathLst>
        </a:custGeom>
        <a:noFill/>
        <a:ln w="48000" cap="flat" cmpd="thickThin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038AC77-4477-485F-8090-90CE6AEADA8B}">
      <dsp:nvSpPr>
        <dsp:cNvPr id="0" name=""/>
        <dsp:cNvSpPr/>
      </dsp:nvSpPr>
      <dsp:spPr>
        <a:xfrm>
          <a:off x="3854883" y="1055434"/>
          <a:ext cx="2268292" cy="89943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739958"/>
              </a:lnTo>
              <a:lnTo>
                <a:pt x="2268292" y="739958"/>
              </a:lnTo>
              <a:lnTo>
                <a:pt x="2268292" y="899433"/>
              </a:lnTo>
            </a:path>
          </a:pathLst>
        </a:custGeom>
        <a:noFill/>
        <a:ln w="48000" cap="flat" cmpd="thickThin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CD95277-D48A-4F45-9D40-B98B2E45807B}">
      <dsp:nvSpPr>
        <dsp:cNvPr id="0" name=""/>
        <dsp:cNvSpPr/>
      </dsp:nvSpPr>
      <dsp:spPr>
        <a:xfrm>
          <a:off x="1910657" y="2927644"/>
          <a:ext cx="1056499" cy="62101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61538"/>
              </a:lnTo>
              <a:lnTo>
                <a:pt x="1056499" y="461538"/>
              </a:lnTo>
              <a:lnTo>
                <a:pt x="1056499" y="621013"/>
              </a:lnTo>
            </a:path>
          </a:pathLst>
        </a:custGeom>
        <a:noFill/>
        <a:ln w="48000" cap="flat" cmpd="thickThin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1A36924-B495-4D3F-BF60-939D96EDC67E}">
      <dsp:nvSpPr>
        <dsp:cNvPr id="0" name=""/>
        <dsp:cNvSpPr/>
      </dsp:nvSpPr>
      <dsp:spPr>
        <a:xfrm>
          <a:off x="863143" y="2927644"/>
          <a:ext cx="1047513" cy="621013"/>
        </a:xfrm>
        <a:custGeom>
          <a:avLst/>
          <a:gdLst/>
          <a:ahLst/>
          <a:cxnLst/>
          <a:rect l="0" t="0" r="0" b="0"/>
          <a:pathLst>
            <a:path>
              <a:moveTo>
                <a:pt x="1047513" y="0"/>
              </a:moveTo>
              <a:lnTo>
                <a:pt x="1047513" y="461538"/>
              </a:lnTo>
              <a:lnTo>
                <a:pt x="0" y="461538"/>
              </a:lnTo>
              <a:lnTo>
                <a:pt x="0" y="621013"/>
              </a:lnTo>
            </a:path>
          </a:pathLst>
        </a:custGeom>
        <a:noFill/>
        <a:ln w="48000" cap="flat" cmpd="thickThin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8F2C005-F823-444E-8B1C-D2AD0BE7BC02}">
      <dsp:nvSpPr>
        <dsp:cNvPr id="0" name=""/>
        <dsp:cNvSpPr/>
      </dsp:nvSpPr>
      <dsp:spPr>
        <a:xfrm>
          <a:off x="1910657" y="1055434"/>
          <a:ext cx="1944226" cy="779079"/>
        </a:xfrm>
        <a:custGeom>
          <a:avLst/>
          <a:gdLst/>
          <a:ahLst/>
          <a:cxnLst/>
          <a:rect l="0" t="0" r="0" b="0"/>
          <a:pathLst>
            <a:path>
              <a:moveTo>
                <a:pt x="1944226" y="0"/>
              </a:moveTo>
              <a:lnTo>
                <a:pt x="1944226" y="619605"/>
              </a:lnTo>
              <a:lnTo>
                <a:pt x="0" y="619605"/>
              </a:lnTo>
              <a:lnTo>
                <a:pt x="0" y="779079"/>
              </a:lnTo>
            </a:path>
          </a:pathLst>
        </a:custGeom>
        <a:noFill/>
        <a:ln w="48000" cap="flat" cmpd="thickThin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2483DF3-DB11-46BB-9E21-84E63AD4CA2B}">
      <dsp:nvSpPr>
        <dsp:cNvPr id="0" name=""/>
        <dsp:cNvSpPr/>
      </dsp:nvSpPr>
      <dsp:spPr>
        <a:xfrm>
          <a:off x="2051321" y="-37696"/>
          <a:ext cx="3607123" cy="109313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4C686B2-1C97-4ADC-913A-699A69DE85BB}">
      <dsp:nvSpPr>
        <dsp:cNvPr id="0" name=""/>
        <dsp:cNvSpPr/>
      </dsp:nvSpPr>
      <dsp:spPr>
        <a:xfrm>
          <a:off x="2242595" y="144014"/>
          <a:ext cx="3607123" cy="109313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Latn-RS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Supstance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Latn-RS" sz="1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Izgrađene od čestica</a:t>
          </a:r>
          <a:endParaRPr lang="en-US" sz="12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274612" y="176031"/>
        <a:ext cx="3543089" cy="1029096"/>
      </dsp:txXfrm>
    </dsp:sp>
    <dsp:sp modelId="{1767D621-AFC8-4155-A696-14774E6459E7}">
      <dsp:nvSpPr>
        <dsp:cNvPr id="0" name=""/>
        <dsp:cNvSpPr/>
      </dsp:nvSpPr>
      <dsp:spPr>
        <a:xfrm>
          <a:off x="539148" y="1834514"/>
          <a:ext cx="2743017" cy="109313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587BCCE-2628-472B-918C-A4F6349E7404}">
      <dsp:nvSpPr>
        <dsp:cNvPr id="0" name=""/>
        <dsp:cNvSpPr/>
      </dsp:nvSpPr>
      <dsp:spPr>
        <a:xfrm>
          <a:off x="730422" y="2016224"/>
          <a:ext cx="2743017" cy="109313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Latn-RS" sz="1600" b="0" u="sng" kern="1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čiste supstance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Latn-RS" sz="12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ne sadrze tragove drugih supstanci</a:t>
          </a:r>
          <a:endParaRPr lang="en-US" sz="12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762439" y="2048241"/>
        <a:ext cx="2678983" cy="1029096"/>
      </dsp:txXfrm>
    </dsp:sp>
    <dsp:sp modelId="{34B61ECB-47E3-4ADB-B48C-55D06E461865}">
      <dsp:nvSpPr>
        <dsp:cNvPr id="0" name=""/>
        <dsp:cNvSpPr/>
      </dsp:nvSpPr>
      <dsp:spPr>
        <a:xfrm>
          <a:off x="2411" y="3548657"/>
          <a:ext cx="1721465" cy="109313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D722DC0-EAED-4F4D-A5DE-EE71C5538013}">
      <dsp:nvSpPr>
        <dsp:cNvPr id="0" name=""/>
        <dsp:cNvSpPr/>
      </dsp:nvSpPr>
      <dsp:spPr>
        <a:xfrm>
          <a:off x="193684" y="3730367"/>
          <a:ext cx="1721465" cy="109313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Latn-RS" sz="1400" kern="1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elementi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Latn-RS" sz="1100" kern="1200" dirty="0">
              <a:solidFill>
                <a:sysClr val="windowText" lastClr="00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najjednostavnije čiste supstance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100" kern="1200" dirty="0">
            <a:solidFill>
              <a:srgbClr val="FF0000"/>
            </a:solidFill>
          </a:endParaRPr>
        </a:p>
      </dsp:txBody>
      <dsp:txXfrm>
        <a:off x="225701" y="3762384"/>
        <a:ext cx="1657431" cy="1029096"/>
      </dsp:txXfrm>
    </dsp:sp>
    <dsp:sp modelId="{FFEF411C-3230-4AB2-8696-0DEB3C1D674A}">
      <dsp:nvSpPr>
        <dsp:cNvPr id="0" name=""/>
        <dsp:cNvSpPr/>
      </dsp:nvSpPr>
      <dsp:spPr>
        <a:xfrm>
          <a:off x="2106423" y="3548657"/>
          <a:ext cx="1721465" cy="109313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51CC33C-32B7-4FBA-B2CE-829C34BFC9CA}">
      <dsp:nvSpPr>
        <dsp:cNvPr id="0" name=""/>
        <dsp:cNvSpPr/>
      </dsp:nvSpPr>
      <dsp:spPr>
        <a:xfrm>
          <a:off x="2297697" y="3730367"/>
          <a:ext cx="1721465" cy="109313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Latn-RS" sz="1400" kern="1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jedinjenja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Latn-RS" sz="1100" kern="1200" dirty="0">
              <a:solidFill>
                <a:sysClr val="windowText" lastClr="00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nastaju</a:t>
          </a:r>
          <a:r>
            <a:rPr lang="sr-Latn-RS" sz="1100" kern="1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sr-Latn-RS" sz="1100" kern="1200" dirty="0">
              <a:solidFill>
                <a:sysClr val="windowText" lastClr="00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kombinovanjem</a:t>
          </a:r>
          <a:r>
            <a:rPr lang="sr-Latn-RS" sz="1100" kern="1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sr-Latn-RS" sz="1100" kern="1200" dirty="0">
              <a:solidFill>
                <a:sysClr val="windowText" lastClr="00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elemenata</a:t>
          </a:r>
          <a:endParaRPr lang="en-US" sz="1100" kern="1200" dirty="0">
            <a:solidFill>
              <a:sysClr val="windowText" lastClr="0000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329714" y="3762384"/>
        <a:ext cx="1657431" cy="1029096"/>
      </dsp:txXfrm>
    </dsp:sp>
    <dsp:sp modelId="{39E288AC-82A4-4ECD-B04F-7F731DBB84D0}">
      <dsp:nvSpPr>
        <dsp:cNvPr id="0" name=""/>
        <dsp:cNvSpPr/>
      </dsp:nvSpPr>
      <dsp:spPr>
        <a:xfrm>
          <a:off x="4571602" y="1954867"/>
          <a:ext cx="3103147" cy="109313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BE36934-7D23-41A9-9B7E-B79B6C134015}">
      <dsp:nvSpPr>
        <dsp:cNvPr id="0" name=""/>
        <dsp:cNvSpPr/>
      </dsp:nvSpPr>
      <dsp:spPr>
        <a:xfrm>
          <a:off x="4762876" y="2136577"/>
          <a:ext cx="3103147" cy="109313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Latn-RS" sz="1800" b="1" u="sng" kern="1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smeše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Latn-RS" sz="12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nastaju mešanjem dve ili više čistih supstanci</a:t>
          </a:r>
          <a:endParaRPr lang="en-US" sz="12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794893" y="2168594"/>
        <a:ext cx="3039113" cy="1029096"/>
      </dsp:txXfrm>
    </dsp:sp>
    <dsp:sp modelId="{B09F0BF2-A652-4BDB-8D9A-1246637D2717}">
      <dsp:nvSpPr>
        <dsp:cNvPr id="0" name=""/>
        <dsp:cNvSpPr/>
      </dsp:nvSpPr>
      <dsp:spPr>
        <a:xfrm>
          <a:off x="4210436" y="3548657"/>
          <a:ext cx="1721465" cy="109313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F3AC183-C823-4AF9-825D-48AE0011FC3E}">
      <dsp:nvSpPr>
        <dsp:cNvPr id="0" name=""/>
        <dsp:cNvSpPr/>
      </dsp:nvSpPr>
      <dsp:spPr>
        <a:xfrm>
          <a:off x="4401710" y="3730367"/>
          <a:ext cx="1721465" cy="109313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Latn-RS" sz="1400" kern="1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homogene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Latn-RS" sz="1100" kern="1200" dirty="0">
              <a:solidFill>
                <a:sysClr val="windowText" lastClr="00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-sastojci se ne mogu videti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Latn-RS" sz="1100" kern="1200" dirty="0">
              <a:solidFill>
                <a:sysClr val="windowText" lastClr="00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-iste su u svim svojim delovima</a:t>
          </a:r>
          <a:endParaRPr lang="en-US" sz="1100" kern="1200" dirty="0">
            <a:solidFill>
              <a:sysClr val="windowText" lastClr="0000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433727" y="3762384"/>
        <a:ext cx="1657431" cy="1029096"/>
      </dsp:txXfrm>
    </dsp:sp>
    <dsp:sp modelId="{F8D5C29D-935A-43C4-9794-CB3137335E1F}">
      <dsp:nvSpPr>
        <dsp:cNvPr id="0" name=""/>
        <dsp:cNvSpPr/>
      </dsp:nvSpPr>
      <dsp:spPr>
        <a:xfrm>
          <a:off x="6314449" y="3548657"/>
          <a:ext cx="1721465" cy="109313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0427B20-EAC4-4786-B44A-8709F963BFEA}">
      <dsp:nvSpPr>
        <dsp:cNvPr id="0" name=""/>
        <dsp:cNvSpPr/>
      </dsp:nvSpPr>
      <dsp:spPr>
        <a:xfrm>
          <a:off x="6505723" y="3730367"/>
          <a:ext cx="1721465" cy="109313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Latn-RS" sz="1400" kern="1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heterogene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Latn-RS" sz="1100" kern="1200" dirty="0">
              <a:solidFill>
                <a:sysClr val="windowText" lastClr="00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-sastojci se mogu videti 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Latn-RS" sz="1100" kern="1200" dirty="0">
              <a:solidFill>
                <a:sysClr val="windowText" lastClr="00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-nisu iste u svim svojim delovima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100" kern="1200" dirty="0">
            <a:solidFill>
              <a:sysClr val="windowText" lastClr="000000"/>
            </a:solidFill>
          </a:endParaRPr>
        </a:p>
      </dsp:txBody>
      <dsp:txXfrm>
        <a:off x="6537740" y="3762384"/>
        <a:ext cx="1657431" cy="1029096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0DE6CEE-44BC-4629-A94A-C5FA705CCC6F}">
      <dsp:nvSpPr>
        <dsp:cNvPr id="0" name=""/>
        <dsp:cNvSpPr/>
      </dsp:nvSpPr>
      <dsp:spPr>
        <a:xfrm>
          <a:off x="2209924" y="569460"/>
          <a:ext cx="3809750" cy="3809750"/>
        </a:xfrm>
        <a:prstGeom prst="blockArc">
          <a:avLst>
            <a:gd name="adj1" fmla="val 11880000"/>
            <a:gd name="adj2" fmla="val 16200000"/>
            <a:gd name="adj3" fmla="val 4636"/>
          </a:avLst>
        </a:prstGeom>
        <a:gradFill rotWithShape="0">
          <a:gsLst>
            <a:gs pos="0">
              <a:schemeClr val="accent2">
                <a:hueOff val="9531695"/>
                <a:satOff val="19501"/>
                <a:lumOff val="7451"/>
                <a:alphaOff val="0"/>
                <a:shade val="47500"/>
                <a:satMod val="137000"/>
              </a:schemeClr>
            </a:gs>
            <a:gs pos="55000">
              <a:schemeClr val="accent2">
                <a:hueOff val="9531695"/>
                <a:satOff val="19501"/>
                <a:lumOff val="7451"/>
                <a:alphaOff val="0"/>
                <a:shade val="69000"/>
                <a:satMod val="137000"/>
              </a:schemeClr>
            </a:gs>
            <a:gs pos="100000">
              <a:schemeClr val="accent2">
                <a:hueOff val="9531695"/>
                <a:satOff val="19501"/>
                <a:lumOff val="7451"/>
                <a:alphaOff val="0"/>
                <a:shade val="98000"/>
                <a:satMod val="137000"/>
              </a:schemeClr>
            </a:gs>
          </a:gsLst>
          <a:lin ang="16200000" scaled="0"/>
        </a:grad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 fov="0">
            <a:rot lat="0" lon="0" rev="0"/>
          </a:camera>
          <a:lightRig rig="threePt" dir="t">
            <a:rot lat="0" lon="0" rev="1800000"/>
          </a:lightRig>
        </a:scene3d>
        <a:sp3d prstMaterial="matte">
          <a:bevelT h="200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562969E1-159A-4087-909E-C52A772365EC}">
      <dsp:nvSpPr>
        <dsp:cNvPr id="0" name=""/>
        <dsp:cNvSpPr/>
      </dsp:nvSpPr>
      <dsp:spPr>
        <a:xfrm>
          <a:off x="2209924" y="569460"/>
          <a:ext cx="3809750" cy="3809750"/>
        </a:xfrm>
        <a:prstGeom prst="blockArc">
          <a:avLst>
            <a:gd name="adj1" fmla="val 7560000"/>
            <a:gd name="adj2" fmla="val 11880000"/>
            <a:gd name="adj3" fmla="val 4636"/>
          </a:avLst>
        </a:prstGeom>
        <a:gradFill rotWithShape="0">
          <a:gsLst>
            <a:gs pos="0">
              <a:schemeClr val="accent2">
                <a:hueOff val="7148772"/>
                <a:satOff val="14626"/>
                <a:lumOff val="5588"/>
                <a:alphaOff val="0"/>
                <a:shade val="47500"/>
                <a:satMod val="137000"/>
              </a:schemeClr>
            </a:gs>
            <a:gs pos="55000">
              <a:schemeClr val="accent2">
                <a:hueOff val="7148772"/>
                <a:satOff val="14626"/>
                <a:lumOff val="5588"/>
                <a:alphaOff val="0"/>
                <a:shade val="69000"/>
                <a:satMod val="137000"/>
              </a:schemeClr>
            </a:gs>
            <a:gs pos="100000">
              <a:schemeClr val="accent2">
                <a:hueOff val="7148772"/>
                <a:satOff val="14626"/>
                <a:lumOff val="5588"/>
                <a:alphaOff val="0"/>
                <a:shade val="98000"/>
                <a:satMod val="137000"/>
              </a:schemeClr>
            </a:gs>
          </a:gsLst>
          <a:lin ang="16200000" scaled="0"/>
        </a:grad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 fov="0">
            <a:rot lat="0" lon="0" rev="0"/>
          </a:camera>
          <a:lightRig rig="threePt" dir="t">
            <a:rot lat="0" lon="0" rev="1800000"/>
          </a:lightRig>
        </a:scene3d>
        <a:sp3d prstMaterial="matte">
          <a:bevelT h="200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1D48136F-A320-49A2-A47A-C49C9F9A1E27}">
      <dsp:nvSpPr>
        <dsp:cNvPr id="0" name=""/>
        <dsp:cNvSpPr/>
      </dsp:nvSpPr>
      <dsp:spPr>
        <a:xfrm>
          <a:off x="2209924" y="569460"/>
          <a:ext cx="3809750" cy="3809750"/>
        </a:xfrm>
        <a:prstGeom prst="blockArc">
          <a:avLst>
            <a:gd name="adj1" fmla="val 3240000"/>
            <a:gd name="adj2" fmla="val 7560000"/>
            <a:gd name="adj3" fmla="val 4636"/>
          </a:avLst>
        </a:prstGeom>
        <a:gradFill rotWithShape="0">
          <a:gsLst>
            <a:gs pos="0">
              <a:schemeClr val="accent2">
                <a:hueOff val="4765848"/>
                <a:satOff val="9751"/>
                <a:lumOff val="3725"/>
                <a:alphaOff val="0"/>
                <a:shade val="47500"/>
                <a:satMod val="137000"/>
              </a:schemeClr>
            </a:gs>
            <a:gs pos="55000">
              <a:schemeClr val="accent2">
                <a:hueOff val="4765848"/>
                <a:satOff val="9751"/>
                <a:lumOff val="3725"/>
                <a:alphaOff val="0"/>
                <a:shade val="69000"/>
                <a:satMod val="137000"/>
              </a:schemeClr>
            </a:gs>
            <a:gs pos="100000">
              <a:schemeClr val="accent2">
                <a:hueOff val="4765848"/>
                <a:satOff val="9751"/>
                <a:lumOff val="3725"/>
                <a:alphaOff val="0"/>
                <a:shade val="98000"/>
                <a:satMod val="137000"/>
              </a:schemeClr>
            </a:gs>
          </a:gsLst>
          <a:lin ang="16200000" scaled="0"/>
        </a:grad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 fov="0">
            <a:rot lat="0" lon="0" rev="0"/>
          </a:camera>
          <a:lightRig rig="threePt" dir="t">
            <a:rot lat="0" lon="0" rev="1800000"/>
          </a:lightRig>
        </a:scene3d>
        <a:sp3d prstMaterial="matte">
          <a:bevelT h="200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95999BBB-6A4B-44E9-91C6-14C93C8B999E}">
      <dsp:nvSpPr>
        <dsp:cNvPr id="0" name=""/>
        <dsp:cNvSpPr/>
      </dsp:nvSpPr>
      <dsp:spPr>
        <a:xfrm>
          <a:off x="2209924" y="569460"/>
          <a:ext cx="3809750" cy="3809750"/>
        </a:xfrm>
        <a:prstGeom prst="blockArc">
          <a:avLst>
            <a:gd name="adj1" fmla="val 20520000"/>
            <a:gd name="adj2" fmla="val 3240000"/>
            <a:gd name="adj3" fmla="val 4636"/>
          </a:avLst>
        </a:prstGeom>
        <a:gradFill rotWithShape="0">
          <a:gsLst>
            <a:gs pos="0">
              <a:schemeClr val="accent2">
                <a:hueOff val="2382924"/>
                <a:satOff val="4875"/>
                <a:lumOff val="1863"/>
                <a:alphaOff val="0"/>
                <a:shade val="47500"/>
                <a:satMod val="137000"/>
              </a:schemeClr>
            </a:gs>
            <a:gs pos="55000">
              <a:schemeClr val="accent2">
                <a:hueOff val="2382924"/>
                <a:satOff val="4875"/>
                <a:lumOff val="1863"/>
                <a:alphaOff val="0"/>
                <a:shade val="69000"/>
                <a:satMod val="137000"/>
              </a:schemeClr>
            </a:gs>
            <a:gs pos="100000">
              <a:schemeClr val="accent2">
                <a:hueOff val="2382924"/>
                <a:satOff val="4875"/>
                <a:lumOff val="1863"/>
                <a:alphaOff val="0"/>
                <a:shade val="98000"/>
                <a:satMod val="137000"/>
              </a:schemeClr>
            </a:gs>
          </a:gsLst>
          <a:lin ang="16200000" scaled="0"/>
        </a:grad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 fov="0">
            <a:rot lat="0" lon="0" rev="0"/>
          </a:camera>
          <a:lightRig rig="threePt" dir="t">
            <a:rot lat="0" lon="0" rev="1800000"/>
          </a:lightRig>
        </a:scene3d>
        <a:sp3d prstMaterial="matte">
          <a:bevelT h="200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17110210-32D1-47E9-81BD-74EF9FB4131E}">
      <dsp:nvSpPr>
        <dsp:cNvPr id="0" name=""/>
        <dsp:cNvSpPr/>
      </dsp:nvSpPr>
      <dsp:spPr>
        <a:xfrm>
          <a:off x="2209924" y="569460"/>
          <a:ext cx="3809750" cy="3809750"/>
        </a:xfrm>
        <a:prstGeom prst="blockArc">
          <a:avLst>
            <a:gd name="adj1" fmla="val 16200000"/>
            <a:gd name="adj2" fmla="val 20520000"/>
            <a:gd name="adj3" fmla="val 4636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47500"/>
                <a:satMod val="137000"/>
              </a:schemeClr>
            </a:gs>
            <a:gs pos="55000">
              <a:schemeClr val="accent2">
                <a:hueOff val="0"/>
                <a:satOff val="0"/>
                <a:lumOff val="0"/>
                <a:alphaOff val="0"/>
                <a:shade val="69000"/>
                <a:satMod val="137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8000"/>
                <a:satMod val="137000"/>
              </a:schemeClr>
            </a:gs>
          </a:gsLst>
          <a:lin ang="16200000" scaled="0"/>
        </a:grad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 fov="0">
            <a:rot lat="0" lon="0" rev="0"/>
          </a:camera>
          <a:lightRig rig="threePt" dir="t">
            <a:rot lat="0" lon="0" rev="1800000"/>
          </a:lightRig>
        </a:scene3d>
        <a:sp3d prstMaterial="matte">
          <a:bevelT h="200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88269862-1D97-4A79-8392-4582A1DB3CD9}">
      <dsp:nvSpPr>
        <dsp:cNvPr id="0" name=""/>
        <dsp:cNvSpPr/>
      </dsp:nvSpPr>
      <dsp:spPr>
        <a:xfrm>
          <a:off x="3238797" y="1598333"/>
          <a:ext cx="1752004" cy="1752004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47500"/>
                <a:satMod val="137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shade val="69000"/>
                <a:satMod val="137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8000"/>
                <a:satMod val="137000"/>
              </a:schemeClr>
            </a:gs>
          </a:gsLst>
          <a:lin ang="16200000" scaled="0"/>
        </a:grad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 fov="0">
            <a:rot lat="0" lon="0" rev="0"/>
          </a:camera>
          <a:lightRig rig="threePt" dir="t">
            <a:rot lat="0" lon="0" rev="1800000"/>
          </a:lightRig>
        </a:scene3d>
        <a:sp3d prstMaterial="matte">
          <a:bevelT h="200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Latn-RS" sz="1500" kern="1200"/>
            <a:t>POSTUPCI ZA RAZDVAJANJE  SASTOJAKA SMEŠA</a:t>
          </a:r>
          <a:endParaRPr lang="en-US" sz="1500" kern="1200"/>
        </a:p>
      </dsp:txBody>
      <dsp:txXfrm>
        <a:off x="3495372" y="1854908"/>
        <a:ext cx="1238854" cy="1238854"/>
      </dsp:txXfrm>
    </dsp:sp>
    <dsp:sp modelId="{BAC15870-5692-4C7D-91BE-AEDC78C78830}">
      <dsp:nvSpPr>
        <dsp:cNvPr id="0" name=""/>
        <dsp:cNvSpPr/>
      </dsp:nvSpPr>
      <dsp:spPr>
        <a:xfrm>
          <a:off x="3501598" y="409"/>
          <a:ext cx="1226403" cy="1226403"/>
        </a:xfrm>
        <a:prstGeom prst="ellips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47500"/>
                <a:satMod val="137000"/>
              </a:schemeClr>
            </a:gs>
            <a:gs pos="55000">
              <a:schemeClr val="accent2">
                <a:hueOff val="0"/>
                <a:satOff val="0"/>
                <a:lumOff val="0"/>
                <a:alphaOff val="0"/>
                <a:shade val="69000"/>
                <a:satMod val="137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8000"/>
                <a:satMod val="137000"/>
              </a:schemeClr>
            </a:gs>
          </a:gsLst>
          <a:lin ang="16200000" scaled="0"/>
        </a:grad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 fov="0">
            <a:rot lat="0" lon="0" rev="0"/>
          </a:camera>
          <a:lightRig rig="threePt" dir="t">
            <a:rot lat="0" lon="0" rev="1800000"/>
          </a:lightRig>
        </a:scene3d>
        <a:sp3d prstMaterial="matte">
          <a:bevelT h="200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Latn-RS" sz="1100" kern="1200"/>
            <a:t>ODLIVANJE</a:t>
          </a:r>
          <a:endParaRPr lang="en-US" sz="1100" kern="1200"/>
        </a:p>
      </dsp:txBody>
      <dsp:txXfrm>
        <a:off x="3681201" y="180012"/>
        <a:ext cx="867197" cy="867197"/>
      </dsp:txXfrm>
    </dsp:sp>
    <dsp:sp modelId="{23FB1345-BBD8-481E-8DAA-B050FE05E789}">
      <dsp:nvSpPr>
        <dsp:cNvPr id="0" name=""/>
        <dsp:cNvSpPr/>
      </dsp:nvSpPr>
      <dsp:spPr>
        <a:xfrm>
          <a:off x="5271252" y="1286138"/>
          <a:ext cx="1226403" cy="1226403"/>
        </a:xfrm>
        <a:prstGeom prst="ellipse">
          <a:avLst/>
        </a:prstGeom>
        <a:gradFill rotWithShape="0">
          <a:gsLst>
            <a:gs pos="0">
              <a:schemeClr val="accent2">
                <a:hueOff val="2382924"/>
                <a:satOff val="4875"/>
                <a:lumOff val="1863"/>
                <a:alphaOff val="0"/>
                <a:shade val="47500"/>
                <a:satMod val="137000"/>
              </a:schemeClr>
            </a:gs>
            <a:gs pos="55000">
              <a:schemeClr val="accent2">
                <a:hueOff val="2382924"/>
                <a:satOff val="4875"/>
                <a:lumOff val="1863"/>
                <a:alphaOff val="0"/>
                <a:shade val="69000"/>
                <a:satMod val="137000"/>
              </a:schemeClr>
            </a:gs>
            <a:gs pos="100000">
              <a:schemeClr val="accent2">
                <a:hueOff val="2382924"/>
                <a:satOff val="4875"/>
                <a:lumOff val="1863"/>
                <a:alphaOff val="0"/>
                <a:shade val="98000"/>
                <a:satMod val="137000"/>
              </a:schemeClr>
            </a:gs>
          </a:gsLst>
          <a:lin ang="16200000" scaled="0"/>
        </a:grad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 fov="0">
            <a:rot lat="0" lon="0" rev="0"/>
          </a:camera>
          <a:lightRig rig="threePt" dir="t">
            <a:rot lat="0" lon="0" rev="1800000"/>
          </a:lightRig>
        </a:scene3d>
        <a:sp3d prstMaterial="matte">
          <a:bevelT h="200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Latn-RS" sz="1100" kern="1200"/>
            <a:t>CEĐENJE</a:t>
          </a:r>
          <a:endParaRPr lang="en-US" sz="1100" kern="1200"/>
        </a:p>
      </dsp:txBody>
      <dsp:txXfrm>
        <a:off x="5450855" y="1465741"/>
        <a:ext cx="867197" cy="867197"/>
      </dsp:txXfrm>
    </dsp:sp>
    <dsp:sp modelId="{53E9D15C-4E1B-44B7-B972-938E50F10B07}">
      <dsp:nvSpPr>
        <dsp:cNvPr id="0" name=""/>
        <dsp:cNvSpPr/>
      </dsp:nvSpPr>
      <dsp:spPr>
        <a:xfrm>
          <a:off x="4595304" y="3366492"/>
          <a:ext cx="1226403" cy="1226403"/>
        </a:xfrm>
        <a:prstGeom prst="ellipse">
          <a:avLst/>
        </a:prstGeom>
        <a:gradFill rotWithShape="0">
          <a:gsLst>
            <a:gs pos="0">
              <a:schemeClr val="accent2">
                <a:hueOff val="4765848"/>
                <a:satOff val="9751"/>
                <a:lumOff val="3725"/>
                <a:alphaOff val="0"/>
                <a:shade val="47500"/>
                <a:satMod val="137000"/>
              </a:schemeClr>
            </a:gs>
            <a:gs pos="55000">
              <a:schemeClr val="accent2">
                <a:hueOff val="4765848"/>
                <a:satOff val="9751"/>
                <a:lumOff val="3725"/>
                <a:alphaOff val="0"/>
                <a:shade val="69000"/>
                <a:satMod val="137000"/>
              </a:schemeClr>
            </a:gs>
            <a:gs pos="100000">
              <a:schemeClr val="accent2">
                <a:hueOff val="4765848"/>
                <a:satOff val="9751"/>
                <a:lumOff val="3725"/>
                <a:alphaOff val="0"/>
                <a:shade val="98000"/>
                <a:satMod val="137000"/>
              </a:schemeClr>
            </a:gs>
          </a:gsLst>
          <a:lin ang="16200000" scaled="0"/>
        </a:grad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 fov="0">
            <a:rot lat="0" lon="0" rev="0"/>
          </a:camera>
          <a:lightRig rig="threePt" dir="t">
            <a:rot lat="0" lon="0" rev="1800000"/>
          </a:lightRig>
        </a:scene3d>
        <a:sp3d prstMaterial="matte">
          <a:bevelT h="200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Latn-RS" sz="1100" kern="1200"/>
            <a:t>DESTILACIJA</a:t>
          </a:r>
          <a:endParaRPr lang="en-US" sz="1100" kern="1200"/>
        </a:p>
      </dsp:txBody>
      <dsp:txXfrm>
        <a:off x="4774907" y="3546095"/>
        <a:ext cx="867197" cy="867197"/>
      </dsp:txXfrm>
    </dsp:sp>
    <dsp:sp modelId="{7738EF1B-D537-4F62-8A8F-B23E2605F654}">
      <dsp:nvSpPr>
        <dsp:cNvPr id="0" name=""/>
        <dsp:cNvSpPr/>
      </dsp:nvSpPr>
      <dsp:spPr>
        <a:xfrm>
          <a:off x="2407891" y="3366492"/>
          <a:ext cx="1226403" cy="1226403"/>
        </a:xfrm>
        <a:prstGeom prst="ellipse">
          <a:avLst/>
        </a:prstGeom>
        <a:gradFill rotWithShape="0">
          <a:gsLst>
            <a:gs pos="0">
              <a:schemeClr val="accent2">
                <a:hueOff val="7148772"/>
                <a:satOff val="14626"/>
                <a:lumOff val="5588"/>
                <a:alphaOff val="0"/>
                <a:shade val="47500"/>
                <a:satMod val="137000"/>
              </a:schemeClr>
            </a:gs>
            <a:gs pos="55000">
              <a:schemeClr val="accent2">
                <a:hueOff val="7148772"/>
                <a:satOff val="14626"/>
                <a:lumOff val="5588"/>
                <a:alphaOff val="0"/>
                <a:shade val="69000"/>
                <a:satMod val="137000"/>
              </a:schemeClr>
            </a:gs>
            <a:gs pos="100000">
              <a:schemeClr val="accent2">
                <a:hueOff val="7148772"/>
                <a:satOff val="14626"/>
                <a:lumOff val="5588"/>
                <a:alphaOff val="0"/>
                <a:shade val="98000"/>
                <a:satMod val="137000"/>
              </a:schemeClr>
            </a:gs>
          </a:gsLst>
          <a:lin ang="16200000" scaled="0"/>
        </a:grad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 fov="0">
            <a:rot lat="0" lon="0" rev="0"/>
          </a:camera>
          <a:lightRig rig="threePt" dir="t">
            <a:rot lat="0" lon="0" rev="1800000"/>
          </a:lightRig>
        </a:scene3d>
        <a:sp3d prstMaterial="matte">
          <a:bevelT h="200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Latn-RS" sz="1100" kern="1200"/>
            <a:t>UPARAVANJE</a:t>
          </a:r>
          <a:endParaRPr lang="en-US" sz="1100" kern="1200"/>
        </a:p>
      </dsp:txBody>
      <dsp:txXfrm>
        <a:off x="2587494" y="3546095"/>
        <a:ext cx="867197" cy="867197"/>
      </dsp:txXfrm>
    </dsp:sp>
    <dsp:sp modelId="{D8E82D04-024F-43C5-8387-5D80B0975B32}">
      <dsp:nvSpPr>
        <dsp:cNvPr id="0" name=""/>
        <dsp:cNvSpPr/>
      </dsp:nvSpPr>
      <dsp:spPr>
        <a:xfrm>
          <a:off x="1731943" y="1286138"/>
          <a:ext cx="1226403" cy="1226403"/>
        </a:xfrm>
        <a:prstGeom prst="ellipse">
          <a:avLst/>
        </a:prstGeom>
        <a:gradFill rotWithShape="0">
          <a:gsLst>
            <a:gs pos="0">
              <a:schemeClr val="accent2">
                <a:hueOff val="9531695"/>
                <a:satOff val="19501"/>
                <a:lumOff val="7451"/>
                <a:alphaOff val="0"/>
                <a:shade val="47500"/>
                <a:satMod val="137000"/>
              </a:schemeClr>
            </a:gs>
            <a:gs pos="55000">
              <a:schemeClr val="accent2">
                <a:hueOff val="9531695"/>
                <a:satOff val="19501"/>
                <a:lumOff val="7451"/>
                <a:alphaOff val="0"/>
                <a:shade val="69000"/>
                <a:satMod val="137000"/>
              </a:schemeClr>
            </a:gs>
            <a:gs pos="100000">
              <a:schemeClr val="accent2">
                <a:hueOff val="9531695"/>
                <a:satOff val="19501"/>
                <a:lumOff val="7451"/>
                <a:alphaOff val="0"/>
                <a:shade val="98000"/>
                <a:satMod val="137000"/>
              </a:schemeClr>
            </a:gs>
          </a:gsLst>
          <a:lin ang="16200000" scaled="0"/>
        </a:grad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 fov="0">
            <a:rot lat="0" lon="0" rev="0"/>
          </a:camera>
          <a:lightRig rig="threePt" dir="t">
            <a:rot lat="0" lon="0" rev="1800000"/>
          </a:lightRig>
        </a:scene3d>
        <a:sp3d prstMaterial="matte">
          <a:bevelT h="200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Latn-RS" sz="1100" kern="1200"/>
            <a:t>POMOĆU</a:t>
          </a:r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Latn-RS" sz="1100" kern="1200"/>
            <a:t>MAGNETA</a:t>
          </a:r>
          <a:endParaRPr lang="en-US" sz="1100" kern="1200"/>
        </a:p>
      </dsp:txBody>
      <dsp:txXfrm>
        <a:off x="1911546" y="1465741"/>
        <a:ext cx="867197" cy="86719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gear1">
  <dgm:title val=""/>
  <dgm:desc val=""/>
  <dgm:catLst>
    <dgm:cat type="relationship" pri="3000"/>
    <dgm:cat type="process" pri="28000"/>
    <dgm:cat type="cycle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composite">
    <dgm:varLst>
      <dgm:chMax val="3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1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05"/>
          <dgm:constr type="t" for="ch" forName="gear1" refType="w" fact="0.05"/>
          <dgm:constr type="w" for="ch" forName="gear1srcNode" val="1"/>
          <dgm:constr type="h" for="ch" forName="gear1srcNode" val="1"/>
          <dgm:constr type="l" for="ch" forName="gear1srcNode" refType="w" fact="0.32"/>
          <dgm:constr type="t" for="ch" forName="gear1srcNode"/>
          <dgm:constr type="w" for="ch" forName="gear1dstNode" val="1"/>
          <dgm:constr type="h" for="ch" forName="gear1dstNode" val="1"/>
          <dgm:constr type="r" for="ch" forName="gear1dstNode" refType="w" fact="0.58"/>
          <dgm:constr type="t" for="ch" forName="gear1dstNode" refType="h" fact="0.5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/>
          <dgm:constr type="b" for="ch" forName="gear1ch" refType="h" fact="0.6"/>
        </dgm:constrLst>
      </dgm:if>
      <dgm:if name="Name2" axis="ch" ptType="node" func="cnt" op="equ" val="2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2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2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7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w" fact="0.8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1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0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3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 refType="w" fact="0.34"/>
          <dgm:constr type="t" for="ch" forName="gear2ch" refType="w" fact="0.04"/>
        </dgm:constrLst>
      </dgm:if>
      <dgm:else name="Name3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4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4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95"/>
          <dgm:constr type="diam" for="des" forName="connector1" refType="w" refFor="ch" refForName="gear1" op="equ" fact="1.15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h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3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2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5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/>
          <dgm:constr type="t" for="ch" forName="gear2ch" refType="w" fact="0.58"/>
          <dgm:constr type="w" for="ch" forName="gear3" refType="w" fact="0.48"/>
          <dgm:constr type="h" for="ch" forName="gear3" refType="w" fact="0.48"/>
          <dgm:constr type="l" for="ch" forName="gear3" refType="w" fact="0.31"/>
          <dgm:constr type="t" for="ch" forName="gear3"/>
          <dgm:constr type="w" for="ch" forName="gear3tx" refType="w" fact="0.22"/>
          <dgm:constr type="h" for="ch" forName="gear3tx" refType="w" fact="0.22"/>
          <dgm:constr type="ctrX" for="ch" forName="gear3tx" refType="ctrX" refFor="ch" refForName="gear3"/>
          <dgm:constr type="ctrY" for="ch" forName="gear3tx" refType="ctrY" refFor="ch" refForName="gear3"/>
          <dgm:constr type="w" for="ch" forName="gear3srcNode" val="1"/>
          <dgm:constr type="h" for="ch" forName="gear3srcNode" val="1"/>
          <dgm:constr type="l" for="ch" forName="gear3srcNode" refType="w" fact="0.3"/>
          <dgm:constr type="t" for="ch" forName="gear3srcNode" refType="w" fact="0.25"/>
          <dgm:constr type="w" for="ch" forName="gear3dstNode" val="1"/>
          <dgm:constr type="h" for="ch" forName="gear3dstNode" val="1"/>
          <dgm:constr type="l" for="ch" forName="gear3dstNode" refType="w" fact="0.38"/>
          <dgm:constr type="t" for="ch" forName="gear3dstNode" refType="h" fact="0.05"/>
          <dgm:constr type="diam" for="des" forName="connector3" refType="w" refFor="ch" refForName="gear3" op="equ"/>
          <dgm:constr type="h" for="des" forName="connector3" refType="w" refFor="ch" refForName="gear1" op="equ" fact="0.1"/>
          <dgm:constr type="w" for="ch" forName="gear3ch" refType="w" fact="0.35"/>
          <dgm:constr type="h" for="ch" forName="gear3ch" refType="w" refFor="ch" refForName="gear3ch" fact="0.6"/>
          <dgm:constr type="l" for="ch" forName="gear3ch" refType="w" fact="0.65"/>
          <dgm:constr type="t" for="ch" forName="gear3ch" refType="h" fact="0.13"/>
        </dgm:constrLst>
      </dgm:else>
    </dgm:choose>
    <dgm:ruleLst/>
    <dgm:forEach name="Name4" axis="ch" ptType="node" cnt="1">
      <dgm:layoutNode name="gear1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9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1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1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5">
        <dgm:if name="Name6" axis="ch" ptType="node" func="cnt" op="gte" val="1">
          <dgm:layoutNode name="gear1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7"/>
      </dgm:choose>
    </dgm:forEach>
    <dgm:forEach name="Name8" axis="ch" ptType="node" st="2" cnt="1">
      <dgm:layoutNode name="gear2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6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2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2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9">
        <dgm:if name="Name10" axis="ch" ptType="node" func="cnt" op="gte" val="1">
          <dgm:layoutNode name="gear2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1"/>
      </dgm:choose>
    </dgm:forEach>
    <dgm:forEach name="Name12" axis="ch" ptType="node" st="3" cnt="1">
      <dgm:layoutNode name="gear3" styleLbl="node1">
        <dgm:alg type="sp"/>
        <dgm:shape xmlns:r="http://schemas.openxmlformats.org/officeDocument/2006/relationships" rot="-15" type="gear6" r:blip="">
          <dgm:adjLst/>
        </dgm:shape>
        <dgm:presOf axis="self"/>
        <dgm:constrLst/>
        <dgm:ruleLst/>
      </dgm:layoutNode>
      <dgm:layoutNode name="gear3tx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3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3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13">
        <dgm:if name="Name14" axis="ch" ptType="node" func="cnt" op="gte" val="1">
          <dgm:layoutNode name="gear3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5"/>
      </dgm:choose>
    </dgm:forEach>
    <dgm:forEach name="Name16" axis="ch" ptType="sibTrans" hideLastTrans="0" cnt="1">
      <dgm:layoutNode name="connector1" styleLbl="sibTrans2D1">
        <dgm:alg type="conn">
          <dgm:param type="connRout" val="curve"/>
          <dgm:param type="srcNode" val="gear1srcNode"/>
          <dgm:param type="dstNode" val="gear1dstNode"/>
          <dgm:param type="begPts" val="midR"/>
          <dgm:param type="endPts" val="tCtr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7" axis="ch" ptType="sibTrans" hideLastTrans="0" st="2" cnt="1">
      <dgm:layoutNode name="connector2" styleLbl="sibTrans2D1">
        <dgm:alg type="conn">
          <dgm:param type="connRout" val="curve"/>
          <dgm:param type="srcNode" val="gear2srcNode"/>
          <dgm:param type="dstNode" val="gear2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8" axis="ch" ptType="sibTrans" hideLastTrans="0" st="3" cnt="1">
      <dgm:layoutNode name="connector3" styleLbl="sibTrans2D1">
        <dgm:alg type="conn">
          <dgm:param type="connRout" val="curve"/>
          <dgm:param type="srcNode" val="gear3srcNode"/>
          <dgm:param type="dstNode" val="gear3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0"/>
            <a:ext cx="9143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355848"/>
            <a:ext cx="80772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1828800"/>
            <a:ext cx="80772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3FA76F-AE3C-4FE2-BA0D-C415FAEF2521}" type="datetimeFigureOut">
              <a:rPr lang="en-US" smtClean="0"/>
              <a:t>10/14/2014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FE9C25-51EB-4876-8236-DF235C01E7F1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0" y="5128334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3FA76F-AE3C-4FE2-BA0D-C415FAEF2521}" type="datetimeFigureOut">
              <a:rPr lang="en-US" smtClean="0"/>
              <a:t>10/14/2014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FE9C25-51EB-4876-8236-DF235C01E7F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invGray">
          <a:xfrm>
            <a:off x="6598920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 bwMode="ltGray">
          <a:xfrm>
            <a:off x="6647687" y="0"/>
            <a:ext cx="25146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274640"/>
            <a:ext cx="1905000" cy="5851525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3FA76F-AE3C-4FE2-BA0D-C415FAEF2521}" type="datetimeFigureOut">
              <a:rPr lang="en-US" smtClean="0"/>
              <a:t>10/14/2014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40597" y="6377459"/>
            <a:ext cx="3836404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FE9C25-51EB-4876-8236-DF235C01E7F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252728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3FA76F-AE3C-4FE2-BA0D-C415FAEF2521}" type="datetimeFigureOut">
              <a:rPr lang="en-US" smtClean="0"/>
              <a:t>10/14/2014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FE9C25-51EB-4876-8236-DF235C01E7F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1"/>
            <a:ext cx="9144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invGray">
          <a:xfrm>
            <a:off x="0" y="2602520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9808" y="118872"/>
            <a:ext cx="8013192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40664" y="1828800"/>
            <a:ext cx="8022336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3FA76F-AE3C-4FE2-BA0D-C415FAEF2521}" type="datetimeFigureOut">
              <a:rPr lang="en-US" smtClean="0"/>
              <a:t>10/14/2014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FE9C25-51EB-4876-8236-DF235C01E7F1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40386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73936"/>
            <a:ext cx="40386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3FA76F-AE3C-4FE2-BA0D-C415FAEF2521}" type="datetimeFigureOut">
              <a:rPr lang="en-US" smtClean="0"/>
              <a:t>10/14/2014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FE9C25-51EB-4876-8236-DF235C01E7F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98987"/>
            <a:ext cx="4040188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49512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698987"/>
            <a:ext cx="4041775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49512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3FA76F-AE3C-4FE2-BA0D-C415FAEF2521}" type="datetimeFigureOut">
              <a:rPr lang="en-US" smtClean="0"/>
              <a:t>10/14/2014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FE9C25-51EB-4876-8236-DF235C01E7F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3FA76F-AE3C-4FE2-BA0D-C415FAEF2521}" type="datetimeFigureOut">
              <a:rPr lang="en-US" smtClean="0"/>
              <a:t>10/14/2014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FE9C25-51EB-4876-8236-DF235C01E7F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3FA76F-AE3C-4FE2-BA0D-C415FAEF2521}" type="datetimeFigureOut">
              <a:rPr lang="en-US" smtClean="0"/>
              <a:t>10/14/2014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FE9C25-51EB-4876-8236-DF235C01E7F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838" y="152400"/>
            <a:ext cx="2523744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19377" y="1743133"/>
            <a:ext cx="5920641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838" y="1730018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3FA76F-AE3C-4FE2-BA0D-C415FAEF2521}" type="datetimeFigureOut">
              <a:rPr lang="en-US" smtClean="0"/>
              <a:t>10/14/2014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FE9C25-51EB-4876-8236-DF235C01E7F1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Rectangle 11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4592" y="155448"/>
            <a:ext cx="2525150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903805" y="1484808"/>
            <a:ext cx="6247397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4592" y="1728216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64592" y="1170432"/>
            <a:ext cx="2523744" cy="201168"/>
          </a:xfrm>
        </p:spPr>
        <p:txBody>
          <a:bodyPr/>
          <a:lstStyle/>
          <a:p>
            <a:fld id="{A63FA76F-AE3C-4FE2-BA0D-C415FAEF2521}" type="datetimeFigureOut">
              <a:rPr lang="en-US" smtClean="0"/>
              <a:t>10/14/2014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 bwMode="invGray"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35808" y="1170432"/>
            <a:ext cx="5193792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339328" y="1170432"/>
            <a:ext cx="733864" cy="201168"/>
          </a:xfrm>
        </p:spPr>
        <p:txBody>
          <a:bodyPr/>
          <a:lstStyle/>
          <a:p>
            <a:fld id="{99FE9C25-51EB-4876-8236-DF235C01E7F1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invGray">
          <a:xfrm>
            <a:off x="0" y="1435895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7" name="Rectangle 6"/>
          <p:cNvSpPr/>
          <p:nvPr/>
        </p:nvSpPr>
        <p:spPr bwMode="ltGray">
          <a:xfrm>
            <a:off x="0" y="0"/>
            <a:ext cx="9143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75191"/>
            <a:ext cx="82296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476999"/>
            <a:ext cx="21336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A63FA76F-AE3C-4FE2-BA0D-C415FAEF2521}" type="datetimeFigureOut">
              <a:rPr lang="en-US" smtClean="0"/>
              <a:t>10/14/2014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640596" y="6476999"/>
            <a:ext cx="5507719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04396" y="6476999"/>
            <a:ext cx="733864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99FE9C25-51EB-4876-8236-DF235C01E7F1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Sta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je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hemija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59792022"/>
              </p:ext>
            </p:extLst>
          </p:nvPr>
        </p:nvGraphicFramePr>
        <p:xfrm>
          <a:off x="395536" y="1052736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Rectangle 4"/>
          <p:cNvSpPr/>
          <p:nvPr/>
        </p:nvSpPr>
        <p:spPr>
          <a:xfrm>
            <a:off x="323528" y="5949280"/>
            <a:ext cx="4572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EKSPERIMENT je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oponašanje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pojava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iz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prirode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radi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nihovog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proučavanja</a:t>
            </a:r>
            <a:endParaRPr 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828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Vrste</a:t>
            </a:r>
            <a:r>
              <a:rPr lang="en-US" dirty="0" smtClean="0"/>
              <a:t> </a:t>
            </a:r>
            <a:r>
              <a:rPr lang="sr-Latn-RS" dirty="0"/>
              <a:t>č</a:t>
            </a:r>
            <a:r>
              <a:rPr lang="en-US" dirty="0" err="1" smtClean="0"/>
              <a:t>estica</a:t>
            </a:r>
            <a:r>
              <a:rPr lang="en-US" dirty="0" smtClean="0"/>
              <a:t> </a:t>
            </a:r>
            <a:r>
              <a:rPr lang="en-US" dirty="0" err="1" smtClean="0"/>
              <a:t>koje</a:t>
            </a:r>
            <a:r>
              <a:rPr lang="en-US" dirty="0" smtClean="0"/>
              <a:t> </a:t>
            </a:r>
            <a:r>
              <a:rPr lang="en-US" dirty="0" err="1" smtClean="0"/>
              <a:t>i</a:t>
            </a:r>
            <a:r>
              <a:rPr lang="sr-Latn-RS" dirty="0" smtClean="0"/>
              <a:t>z</a:t>
            </a:r>
            <a:r>
              <a:rPr lang="en-US" dirty="0" err="1" smtClean="0"/>
              <a:t>gra</a:t>
            </a:r>
            <a:r>
              <a:rPr lang="sr-Latn-RS" dirty="0"/>
              <a:t>đ</a:t>
            </a:r>
            <a:r>
              <a:rPr lang="en-US" dirty="0" err="1" smtClean="0"/>
              <a:t>uju</a:t>
            </a:r>
            <a:r>
              <a:rPr lang="en-US" dirty="0" smtClean="0"/>
              <a:t> </a:t>
            </a:r>
            <a:r>
              <a:rPr lang="en-US" dirty="0" err="1" smtClean="0"/>
              <a:t>supstance</a:t>
            </a:r>
            <a:endParaRPr lang="en-US" dirty="0"/>
          </a:p>
        </p:txBody>
      </p:sp>
      <p:pic>
        <p:nvPicPr>
          <p:cNvPr id="1026" name="Picture 2" descr="C:\Users\MILOSEVIC\Pictures\podela-supstanci_0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774825"/>
            <a:ext cx="7488832" cy="4246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92425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>
                <a:latin typeface="Times New Roman" panose="02020603050405020304" pitchFamily="18" charset="0"/>
                <a:cs typeface="Times New Roman" panose="02020603050405020304" pitchFamily="18" charset="0"/>
              </a:rPr>
              <a:t>Obrati pažnju na: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r-Latn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Razliku između smeša i čistih supstanci.</a:t>
            </a:r>
          </a:p>
          <a:p>
            <a:r>
              <a:rPr lang="sr-Latn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Razliku između elemenata i jedinjenja.</a:t>
            </a:r>
          </a:p>
          <a:p>
            <a:r>
              <a:rPr lang="sr-Latn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Razliku između smeša i jedinjenja.</a:t>
            </a:r>
          </a:p>
          <a:p>
            <a:r>
              <a:rPr lang="sr-Latn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Razliku između homogenih i heterogenih smeša.</a:t>
            </a:r>
          </a:p>
          <a:p>
            <a:r>
              <a:rPr lang="sr-Latn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Primere elemenata i jedinjenja u svakodnevnom životu</a:t>
            </a:r>
          </a:p>
          <a:p>
            <a:r>
              <a:rPr lang="sr-Latn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Primere smeša –i homogenih i heterogenih u svom okruženju.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2" descr="C:\Users\MILOSEVIC\Pictures\imam-ideju_V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260648"/>
            <a:ext cx="1512168" cy="1080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56296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en-US" dirty="0" err="1"/>
              <a:t>Razdvajanje</a:t>
            </a:r>
            <a:r>
              <a:rPr lang="en-US" dirty="0"/>
              <a:t> </a:t>
            </a:r>
            <a:r>
              <a:rPr lang="en-US" dirty="0" err="1"/>
              <a:t>sastojaka</a:t>
            </a:r>
            <a:r>
              <a:rPr lang="en-US" dirty="0"/>
              <a:t> </a:t>
            </a:r>
            <a:r>
              <a:rPr lang="en-US" dirty="0" err="1"/>
              <a:t>smeša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774825"/>
          <a:ext cx="8229600" cy="46259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961450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>
                <a:latin typeface="Times New Roman" panose="02020603050405020304" pitchFamily="18" charset="0"/>
                <a:cs typeface="Times New Roman" panose="02020603050405020304" pitchFamily="18" charset="0"/>
              </a:rPr>
              <a:t>Obrati pažnju na: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r-Latn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Čemu se zasniva izbor postupka za razdvajanje sastojaka smeša.</a:t>
            </a:r>
          </a:p>
          <a:p>
            <a:r>
              <a:rPr lang="sr-Latn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Izbor i primenu postupka za razdvajanje sastojaka smeša.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2" descr="C:\Users\MILOSEVIC\Pictures\imam-ideju_V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260648"/>
            <a:ext cx="1512168" cy="1080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11194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412776"/>
          </a:xfrm>
        </p:spPr>
        <p:txBody>
          <a:bodyPr>
            <a:noAutofit/>
          </a:bodyPr>
          <a:lstStyle/>
          <a:p>
            <a:r>
              <a:rPr lang="sr-Cyrl-RS" sz="3600" dirty="0" smtClean="0"/>
              <a:t>Стандарди наведени у збирци за комбиновани тест (2014. год.) који се односе на ову </a:t>
            </a:r>
            <a:r>
              <a:rPr lang="sr-Cyrl-RS" sz="3600" dirty="0" smtClean="0"/>
              <a:t>област</a:t>
            </a:r>
            <a:endParaRPr lang="en-US" sz="3600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596" y="1556792"/>
            <a:ext cx="7128792" cy="2808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3"/>
          <p:cNvSpPr/>
          <p:nvPr/>
        </p:nvSpPr>
        <p:spPr>
          <a:xfrm>
            <a:off x="827584" y="4567535"/>
            <a:ext cx="7344816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-Latn-CS" b="1" dirty="0"/>
              <a:t>3.1.1 </a:t>
            </a:r>
            <a:r>
              <a:rPr lang="en-US" b="1" dirty="0"/>
              <a:t>●●</a:t>
            </a:r>
            <a:r>
              <a:rPr lang="en-US" sz="1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разлику</a:t>
            </a:r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између</a:t>
            </a:r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чистих</a:t>
            </a:r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супстанци</a:t>
            </a:r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sz="1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елемената</a:t>
            </a:r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en-US" sz="1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једињења</a:t>
            </a:r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и </a:t>
            </a:r>
            <a:r>
              <a:rPr lang="en-US" sz="1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смеша</a:t>
            </a:r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основу</a:t>
            </a:r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врста</a:t>
            </a:r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честица</a:t>
            </a:r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које</a:t>
            </a:r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их</a:t>
            </a:r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изграђују</a:t>
            </a:r>
            <a:endParaRPr lang="en-US" sz="1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1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C:\Users\MILOSEVIC\Pictures\profesoric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9906" y="4941168"/>
            <a:ext cx="3336032" cy="1772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45912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/>
          </a:bodyPr>
          <a:lstStyle/>
          <a:p>
            <a:r>
              <a:rPr lang="sr-Latn-RS" dirty="0" smtClean="0"/>
              <a:t>Šta hemija proučava?</a:t>
            </a:r>
            <a:endParaRPr lang="en-US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331695" y="2828879"/>
            <a:ext cx="6480610" cy="25178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11826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 fontScale="90000"/>
          </a:bodyPr>
          <a:lstStyle/>
          <a:p>
            <a:r>
              <a:rPr lang="en-US" dirty="0"/>
              <a:t>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Sta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je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materija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Koje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vidove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materije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znas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47050097"/>
              </p:ext>
            </p:extLst>
          </p:nvPr>
        </p:nvGraphicFramePr>
        <p:xfrm>
          <a:off x="457200" y="1774825"/>
          <a:ext cx="8229600" cy="46259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731322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r-Latn-RS" dirty="0">
                <a:latin typeface="Times New Roman" panose="02020603050405020304" pitchFamily="18" charset="0"/>
                <a:cs typeface="Times New Roman" panose="02020603050405020304" pitchFamily="18" charset="0"/>
              </a:rPr>
              <a:t>Obrati pažnju na</a:t>
            </a:r>
            <a:r>
              <a:rPr lang="sr-Latn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sr-Latn-RS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sr-Latn-RS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r-Latn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Primere materije, supstance i fizičkog polja u svom okruženju.</a:t>
            </a:r>
          </a:p>
          <a:p>
            <a:r>
              <a:rPr lang="sr-Latn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Razliku između supstance i fizičkog polja.</a:t>
            </a:r>
          </a:p>
          <a:p>
            <a:r>
              <a:rPr lang="sr-Latn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Razliku između supstance i fizičkog tela.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C:\Users\MILOSEVIC\Pictures\imam-ideju_V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260648"/>
            <a:ext cx="1512168" cy="1080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15868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Osobine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supstance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pic>
        <p:nvPicPr>
          <p:cNvPr id="205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556792"/>
            <a:ext cx="7763270" cy="45365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61363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Obrati pažnju na: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700808"/>
            <a:ext cx="8229600" cy="4625609"/>
          </a:xfrm>
        </p:spPr>
        <p:txBody>
          <a:bodyPr/>
          <a:lstStyle/>
          <a:p>
            <a:r>
              <a:rPr lang="sr-Latn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Opisivanje osobina supstanci iz svog okruženja</a:t>
            </a:r>
          </a:p>
          <a:p>
            <a:r>
              <a:rPr lang="sr-Latn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Na razliku između fizičkih i hemijskih osobina supstanci.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2" descr="C:\Users\MILOSEVIC\Pictures\imam-ideju_V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260648"/>
            <a:ext cx="1512168" cy="1080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MILOSEVIC\Pictures\sumpor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4149080"/>
            <a:ext cx="3070580" cy="2029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MILOSEVIC\Pictures\rdja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4149081"/>
            <a:ext cx="3048000" cy="2029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50414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Promene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supstance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6768778"/>
              </p:ext>
            </p:extLst>
          </p:nvPr>
        </p:nvGraphicFramePr>
        <p:xfrm>
          <a:off x="132656" y="1556792"/>
          <a:ext cx="9011344" cy="51411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184770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>
                <a:latin typeface="Times New Roman" panose="02020603050405020304" pitchFamily="18" charset="0"/>
                <a:cs typeface="Times New Roman" panose="02020603050405020304" pitchFamily="18" charset="0"/>
              </a:rPr>
              <a:t>Obrati pažnju na: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r-Latn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Razliku između fizičkih i hemijskih promena.</a:t>
            </a:r>
          </a:p>
          <a:p>
            <a:r>
              <a:rPr lang="sr-Latn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Primere </a:t>
            </a:r>
            <a:r>
              <a:rPr lang="sr-Latn-RS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fizičkih i hemijskih </a:t>
            </a:r>
            <a:r>
              <a:rPr lang="sr-Latn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promena u svom okruženju.</a:t>
            </a:r>
          </a:p>
          <a:p>
            <a:r>
              <a:rPr lang="sr-Latn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Kako ćeš prepoznati da se radi o hemijskoj promeni? </a:t>
            </a:r>
            <a:r>
              <a:rPr lang="sr-Latn-R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(izdvajanje taloga, gasa, promena boje, plamen)</a:t>
            </a:r>
          </a:p>
          <a:p>
            <a:endParaRPr lang="en-US" dirty="0"/>
          </a:p>
        </p:txBody>
      </p:sp>
      <p:pic>
        <p:nvPicPr>
          <p:cNvPr id="3074" name="Picture 2" descr="C:\Users\MILOSEVIC\Pictures\rdj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4869160"/>
            <a:ext cx="1800200" cy="17447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MILOSEVIC\Pictures\sagorevanj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4869160"/>
            <a:ext cx="1800200" cy="16644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MILOSEVIC\Pictures\izhlapeva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4869160"/>
            <a:ext cx="1721610" cy="1552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98100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Vrste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supstanci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41384819"/>
              </p:ext>
            </p:extLst>
          </p:nvPr>
        </p:nvGraphicFramePr>
        <p:xfrm>
          <a:off x="457200" y="1340768"/>
          <a:ext cx="8229600" cy="51845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201902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odule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92</TotalTime>
  <Words>426</Words>
  <Application>Microsoft Office PowerPoint</Application>
  <PresentationFormat>On-screen Show (4:3)</PresentationFormat>
  <Paragraphs>79</Paragraphs>
  <Slides>14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Module</vt:lpstr>
      <vt:lpstr>Sta je hemija?</vt:lpstr>
      <vt:lpstr>Šta hemija proučava?</vt:lpstr>
      <vt:lpstr> Sta je materija? Koje vidove materije znas?</vt:lpstr>
      <vt:lpstr>Obrati pažnju na:     </vt:lpstr>
      <vt:lpstr> Osobine supstance </vt:lpstr>
      <vt:lpstr>Obrati pažnju na:</vt:lpstr>
      <vt:lpstr>Promene supstance</vt:lpstr>
      <vt:lpstr>Obrati pažnju na:</vt:lpstr>
      <vt:lpstr>Vrste supstanci</vt:lpstr>
      <vt:lpstr>Vrste čestica koje izgrađuju supstance</vt:lpstr>
      <vt:lpstr>Obrati pažnju na:</vt:lpstr>
      <vt:lpstr>Razdvajanje sastojaka smeša</vt:lpstr>
      <vt:lpstr>Obrati pažnju na:</vt:lpstr>
      <vt:lpstr>Стандарди наведени у збирци за комбиновани тест (2014. год.) који се односе на ову област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STA JE HEMIJA?</dc:title>
  <dc:creator>MILOSEVIC</dc:creator>
  <cp:lastModifiedBy>MILOSEVIC</cp:lastModifiedBy>
  <cp:revision>11</cp:revision>
  <dcterms:created xsi:type="dcterms:W3CDTF">2014-10-02T09:29:18Z</dcterms:created>
  <dcterms:modified xsi:type="dcterms:W3CDTF">2014-10-14T13:04:19Z</dcterms:modified>
</cp:coreProperties>
</file>